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CBD-5EE7-9E95-6BAE-A5E2FA58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C43E9-B4E3-2255-A621-BFF4305B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B895-8180-7954-C061-7423FD7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9E90-AA4C-B047-3E95-EBF26200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03AE-3BD9-D516-C85A-F8E8E51F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66FE-DA9E-79F4-A202-1462F82F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5B54D-51D2-C815-1F7E-D2600E07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CE5E-901B-8CE5-65F1-D723716E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3540-2E82-8934-8D69-DE5BF331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5028-794A-9AB3-F82F-B09D10A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F6F8F-FB17-2EB4-1E2A-E7E6C9D0D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A2B4-22F6-0173-ACD2-200B5615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1AD3-62D4-9EA4-222E-2F044BC5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AD15-7AF6-ED67-A500-080E923C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7757-C3E9-3C9F-3678-881887C3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7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0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2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73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65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88F2-7502-491E-DBCB-2D9EC5CE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04CB-F8E0-D3B9-1C93-94B388CB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7579-7EFC-52A8-3395-B56DC153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7EBF-C3A1-7BB8-6DDC-6FBC6821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5788-0FC9-BFF1-D3C0-49EBEC87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00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8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4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698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7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6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6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8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4C0-F21E-B91A-CBE0-107C6AD3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B7E5-F338-2F69-1591-3FFAC4D0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A6B8-32DC-8C43-C608-194762FA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8AA3-E935-7889-9FCC-0B03CD7F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DD1C-FF1F-05CF-9AC9-0B584C46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1C1F-E45A-DA39-8FD6-9168D754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D70A-0F2B-5EEE-8D41-497C2196E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4A5F1-C97A-63E9-065D-7EB10F6F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6CE5-4218-A246-3722-770D5BE8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F96CC-3666-E99C-20DB-B0E26E4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4555-A440-8F5F-ABC6-8E41772A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E1E-B7FE-3D6B-A89B-B0990F23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9867-CBD0-3E6F-A1E1-87704C2D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6978-B46C-1C79-4274-5DD523DA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8FB8-90CE-E13D-7C6F-46B90E3D3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D9062-8335-9653-2B17-025128B16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6342A-A5AD-F897-C406-363F9107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7A4C7-9D1D-5114-893D-274A8B6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E71EC-10BA-385A-0CCE-A4562A8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4C51-499D-BC56-3552-46E1A549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F077D-23C5-6E90-0791-853C5E8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84B8-850C-5A59-8DD8-295DA75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7ADD-E915-AFA1-8788-20A5C14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1F8BC-72D1-1AE1-8A68-B1EDE3EA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4A33-957B-637A-33F1-94439CD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E578-5F97-96C2-C088-0B3C3551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0173-F759-FEF2-C9F1-5E807EE3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51BC-675F-EB3D-F5C2-03E7E731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1114-3B6A-19B8-0E32-59B6211C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5D08-F7AE-F1FF-D6F4-4A00D58A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9846-60FB-E131-0131-24BF7D05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5E25-DF88-CE93-A194-270DD0B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77D2-4FDF-DE29-B0E8-E0DF89F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69AF-7D9D-A7EA-4CE2-BF72775DA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0EF9-A4DF-8250-E6A5-AB2EA012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C3B8-812D-2BAD-1F22-AED883B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377AE-6D6B-5003-ABEE-7C1D4343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957C-4B53-4853-80DB-87D8F95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8429D-7404-34B9-4BC8-332935E7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6F3F-1DC0-6AA1-F67F-31D31F7C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DE5E-886A-53D5-68B1-68C29CBD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5323-81A0-4F46-9BB3-CF180EBD304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C884-2A0E-2ABB-7EDE-527CF9871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E704-6255-0F48-F81E-134D3168E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46F8-9309-4E47-9A24-E8FE22AA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00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066" y="1490132"/>
            <a:ext cx="10041467" cy="1071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AUTOMATED 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533" y="34290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1805016- Ahmed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hossain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1805024-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Zannatul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1805028- Mamun munshi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E7BA5-6E0F-4154-EEA5-CF04C2407C00}"/>
              </a:ext>
            </a:extLst>
          </p:cNvPr>
          <p:cNvSpPr/>
          <p:nvPr/>
        </p:nvSpPr>
        <p:spPr>
          <a:xfrm>
            <a:off x="3750538" y="2130574"/>
            <a:ext cx="3323304" cy="256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D5385-2692-DAC5-5FE0-347B09CD9305}"/>
              </a:ext>
            </a:extLst>
          </p:cNvPr>
          <p:cNvSpPr txBox="1"/>
          <p:nvPr/>
        </p:nvSpPr>
        <p:spPr>
          <a:xfrm>
            <a:off x="4224068" y="3151342"/>
            <a:ext cx="249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ARDUINO UNO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B992-E31E-A450-83B5-BC3F1119C19B}"/>
              </a:ext>
            </a:extLst>
          </p:cNvPr>
          <p:cNvSpPr/>
          <p:nvPr/>
        </p:nvSpPr>
        <p:spPr>
          <a:xfrm>
            <a:off x="9203109" y="3034278"/>
            <a:ext cx="1959195" cy="7551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42C68-75DB-7C6C-27F2-C0A5DA057ECF}"/>
              </a:ext>
            </a:extLst>
          </p:cNvPr>
          <p:cNvSpPr/>
          <p:nvPr/>
        </p:nvSpPr>
        <p:spPr>
          <a:xfrm>
            <a:off x="9203109" y="1400952"/>
            <a:ext cx="1959195" cy="7551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82F751-A717-253E-A091-C08532E48B6D}"/>
              </a:ext>
            </a:extLst>
          </p:cNvPr>
          <p:cNvSpPr/>
          <p:nvPr/>
        </p:nvSpPr>
        <p:spPr>
          <a:xfrm>
            <a:off x="9203111" y="4691673"/>
            <a:ext cx="1959195" cy="7551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783B5-C6A4-FD53-0258-AC882E0EA749}"/>
              </a:ext>
            </a:extLst>
          </p:cNvPr>
          <p:cNvSpPr/>
          <p:nvPr/>
        </p:nvSpPr>
        <p:spPr>
          <a:xfrm>
            <a:off x="1029699" y="1105121"/>
            <a:ext cx="1218966" cy="7551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464BD1-F860-DE31-6A62-0788BB69924C}"/>
              </a:ext>
            </a:extLst>
          </p:cNvPr>
          <p:cNvSpPr/>
          <p:nvPr/>
        </p:nvSpPr>
        <p:spPr>
          <a:xfrm>
            <a:off x="1029694" y="2396219"/>
            <a:ext cx="1218967" cy="7551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4CC50D-F3CC-C472-F992-16489BDBAD9E}"/>
              </a:ext>
            </a:extLst>
          </p:cNvPr>
          <p:cNvSpPr/>
          <p:nvPr/>
        </p:nvSpPr>
        <p:spPr>
          <a:xfrm>
            <a:off x="1029694" y="3688778"/>
            <a:ext cx="1218966" cy="7551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8E9B1D-A9DA-FF1B-AAFD-1AD5C2560B01}"/>
              </a:ext>
            </a:extLst>
          </p:cNvPr>
          <p:cNvSpPr/>
          <p:nvPr/>
        </p:nvSpPr>
        <p:spPr>
          <a:xfrm>
            <a:off x="1029694" y="4979876"/>
            <a:ext cx="1218966" cy="7551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CB7E1-8393-D102-824D-B71912344A4D}"/>
              </a:ext>
            </a:extLst>
          </p:cNvPr>
          <p:cNvSpPr/>
          <p:nvPr/>
        </p:nvSpPr>
        <p:spPr>
          <a:xfrm>
            <a:off x="3574820" y="783557"/>
            <a:ext cx="1218966" cy="7551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D0461-6439-601A-B0C1-F26E1E7C2C7E}"/>
              </a:ext>
            </a:extLst>
          </p:cNvPr>
          <p:cNvSpPr/>
          <p:nvPr/>
        </p:nvSpPr>
        <p:spPr>
          <a:xfrm>
            <a:off x="6060187" y="774134"/>
            <a:ext cx="1218966" cy="7551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27605-7242-241C-34A9-03703706CEF7}"/>
              </a:ext>
            </a:extLst>
          </p:cNvPr>
          <p:cNvSpPr/>
          <p:nvPr/>
        </p:nvSpPr>
        <p:spPr>
          <a:xfrm>
            <a:off x="4925742" y="774133"/>
            <a:ext cx="984801" cy="7551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BA55E-6A65-74CE-9F58-707332D28FF3}"/>
              </a:ext>
            </a:extLst>
          </p:cNvPr>
          <p:cNvSpPr/>
          <p:nvPr/>
        </p:nvSpPr>
        <p:spPr>
          <a:xfrm>
            <a:off x="7411848" y="3034554"/>
            <a:ext cx="1064607" cy="7551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BD83B6-0398-A735-5B91-C573AE148C31}"/>
              </a:ext>
            </a:extLst>
          </p:cNvPr>
          <p:cNvSpPr txBox="1"/>
          <p:nvPr/>
        </p:nvSpPr>
        <p:spPr>
          <a:xfrm>
            <a:off x="1347861" y="1298016"/>
            <a:ext cx="56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9FB46F-BB05-6371-B630-92592795DA94}"/>
              </a:ext>
            </a:extLst>
          </p:cNvPr>
          <p:cNvSpPr txBox="1"/>
          <p:nvPr/>
        </p:nvSpPr>
        <p:spPr>
          <a:xfrm>
            <a:off x="1280988" y="2589845"/>
            <a:ext cx="7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BULB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6F6687-1950-3C0D-CAE7-321D3E5DF5EB}"/>
              </a:ext>
            </a:extLst>
          </p:cNvPr>
          <p:cNvSpPr txBox="1"/>
          <p:nvPr/>
        </p:nvSpPr>
        <p:spPr>
          <a:xfrm>
            <a:off x="1224415" y="5191765"/>
            <a:ext cx="82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DHT11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B84852-27C7-1BC7-2765-352A4CEE19D2}"/>
              </a:ext>
            </a:extLst>
          </p:cNvPr>
          <p:cNvSpPr txBox="1"/>
          <p:nvPr/>
        </p:nvSpPr>
        <p:spPr>
          <a:xfrm>
            <a:off x="1325231" y="3881673"/>
            <a:ext cx="6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E1DEA-4E9C-9F96-488A-0FC8EBFE4A9F}"/>
              </a:ext>
            </a:extLst>
          </p:cNvPr>
          <p:cNvSpPr txBox="1"/>
          <p:nvPr/>
        </p:nvSpPr>
        <p:spPr>
          <a:xfrm>
            <a:off x="3705461" y="825133"/>
            <a:ext cx="95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FLAME</a:t>
            </a:r>
          </a:p>
          <a:p>
            <a:pPr algn="ctr"/>
            <a:r>
              <a:rPr lang="en-US" b="1" dirty="0"/>
              <a:t>SENSOR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1E83E-2DFF-1251-BCCB-1F3A8FA5BA00}"/>
              </a:ext>
            </a:extLst>
          </p:cNvPr>
          <p:cNvSpPr txBox="1"/>
          <p:nvPr/>
        </p:nvSpPr>
        <p:spPr>
          <a:xfrm>
            <a:off x="6144510" y="822394"/>
            <a:ext cx="95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GAS</a:t>
            </a:r>
          </a:p>
          <a:p>
            <a:pPr algn="ctr"/>
            <a:r>
              <a:rPr lang="en-US" b="1" dirty="0"/>
              <a:t>SENSOR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76C79-8C0A-474C-B307-878812946F82}"/>
              </a:ext>
            </a:extLst>
          </p:cNvPr>
          <p:cNvSpPr txBox="1"/>
          <p:nvPr/>
        </p:nvSpPr>
        <p:spPr>
          <a:xfrm>
            <a:off x="5061512" y="970650"/>
            <a:ext cx="86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46772B-EF7D-A2AE-3671-E8700DBFECFE}"/>
              </a:ext>
            </a:extLst>
          </p:cNvPr>
          <p:cNvSpPr txBox="1"/>
          <p:nvPr/>
        </p:nvSpPr>
        <p:spPr>
          <a:xfrm>
            <a:off x="7463312" y="3055745"/>
            <a:ext cx="95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</a:t>
            </a:r>
          </a:p>
          <a:p>
            <a:pPr algn="ctr"/>
            <a:r>
              <a:rPr lang="en-US" b="1" dirty="0"/>
              <a:t>SENSOR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88AC3-C16D-4613-8582-E5CB1AA1C343}"/>
              </a:ext>
            </a:extLst>
          </p:cNvPr>
          <p:cNvSpPr txBox="1"/>
          <p:nvPr/>
        </p:nvSpPr>
        <p:spPr>
          <a:xfrm>
            <a:off x="9493386" y="1468549"/>
            <a:ext cx="137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BLUETOOTH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B9237-3AB5-B0A2-C409-0E959123FE82}"/>
              </a:ext>
            </a:extLst>
          </p:cNvPr>
          <p:cNvSpPr txBox="1"/>
          <p:nvPr/>
        </p:nvSpPr>
        <p:spPr>
          <a:xfrm>
            <a:off x="9493385" y="4740274"/>
            <a:ext cx="137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GSM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C668D-F97D-1CD2-3C01-B606C1E2DE00}"/>
              </a:ext>
            </a:extLst>
          </p:cNvPr>
          <p:cNvSpPr txBox="1"/>
          <p:nvPr/>
        </p:nvSpPr>
        <p:spPr>
          <a:xfrm>
            <a:off x="9359873" y="3216508"/>
            <a:ext cx="16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SMARTPHONE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09A6FE-54D3-9CFD-B857-CBB01CA46284}"/>
              </a:ext>
            </a:extLst>
          </p:cNvPr>
          <p:cNvSpPr/>
          <p:nvPr/>
        </p:nvSpPr>
        <p:spPr>
          <a:xfrm>
            <a:off x="4291434" y="5328744"/>
            <a:ext cx="2241512" cy="7551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5FC741-19AA-C1B4-D56B-6AAA3211F811}"/>
              </a:ext>
            </a:extLst>
          </p:cNvPr>
          <p:cNvSpPr txBox="1"/>
          <p:nvPr/>
        </p:nvSpPr>
        <p:spPr>
          <a:xfrm>
            <a:off x="4814682" y="5521639"/>
            <a:ext cx="137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LCD DISPLAY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BAE631F-1E8C-9A5E-FB7A-6E653586C08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48665" y="1482683"/>
            <a:ext cx="1456796" cy="9695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89B6A4-7264-765C-1E14-5D508A92684F}"/>
              </a:ext>
            </a:extLst>
          </p:cNvPr>
          <p:cNvCxnSpPr>
            <a:cxnSpLocks/>
          </p:cNvCxnSpPr>
          <p:nvPr/>
        </p:nvCxnSpPr>
        <p:spPr>
          <a:xfrm flipH="1">
            <a:off x="2248661" y="2776945"/>
            <a:ext cx="15018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7B607D-C9FE-2B78-8058-8E7730FD0A89}"/>
              </a:ext>
            </a:extLst>
          </p:cNvPr>
          <p:cNvCxnSpPr>
            <a:cxnSpLocks/>
          </p:cNvCxnSpPr>
          <p:nvPr/>
        </p:nvCxnSpPr>
        <p:spPr>
          <a:xfrm flipH="1">
            <a:off x="2230328" y="4065373"/>
            <a:ext cx="15018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BA2FAD7-209B-7E00-E706-3846756FB5B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48660" y="4389607"/>
            <a:ext cx="1483545" cy="9709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2CD8B1-2C2B-8FE3-013D-13020B10014E}"/>
              </a:ext>
            </a:extLst>
          </p:cNvPr>
          <p:cNvCxnSpPr>
            <a:stCxn id="14" idx="2"/>
          </p:cNvCxnSpPr>
          <p:nvPr/>
        </p:nvCxnSpPr>
        <p:spPr>
          <a:xfrm flipH="1">
            <a:off x="4184302" y="1538680"/>
            <a:ext cx="1" cy="5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8D2756-3031-1C0A-B9B4-BD73CE8FB9D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669669" y="1529257"/>
            <a:ext cx="1" cy="593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A0793C-51A5-B163-D9B5-D79E808FEDA8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5412190" y="1529256"/>
            <a:ext cx="5953" cy="601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AB1FE8A-4B79-C97F-CB11-1DE56E40D31B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 flipV="1">
            <a:off x="7073842" y="3411841"/>
            <a:ext cx="338006" cy="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9FEB8E2-743B-6632-1B2C-432D6E618EC2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5412190" y="4693107"/>
            <a:ext cx="0" cy="63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D8A87CF-9CBC-8166-897D-9FF24A8D10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5157" y="1778514"/>
            <a:ext cx="2117948" cy="673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8E76592-1BC7-F7DB-7627-38ED0BF99077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0182707" y="2156075"/>
            <a:ext cx="0" cy="878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53C9AD-FE02-8365-49BC-1D7DDC80E6B8}"/>
              </a:ext>
            </a:extLst>
          </p:cNvPr>
          <p:cNvCxnSpPr>
            <a:cxnSpLocks/>
          </p:cNvCxnSpPr>
          <p:nvPr/>
        </p:nvCxnSpPr>
        <p:spPr>
          <a:xfrm flipV="1">
            <a:off x="10243032" y="3790968"/>
            <a:ext cx="0" cy="90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44FB0D-C380-D4C7-E89B-C9EF10A99D2A}"/>
              </a:ext>
            </a:extLst>
          </p:cNvPr>
          <p:cNvCxnSpPr>
            <a:cxnSpLocks/>
          </p:cNvCxnSpPr>
          <p:nvPr/>
        </p:nvCxnSpPr>
        <p:spPr>
          <a:xfrm>
            <a:off x="10085958" y="3796199"/>
            <a:ext cx="0" cy="88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404E75A-CC99-810F-1F2B-C66F913D85B1}"/>
              </a:ext>
            </a:extLst>
          </p:cNvPr>
          <p:cNvCxnSpPr>
            <a:cxnSpLocks/>
          </p:cNvCxnSpPr>
          <p:nvPr/>
        </p:nvCxnSpPr>
        <p:spPr>
          <a:xfrm rot="10800000">
            <a:off x="7118919" y="4276793"/>
            <a:ext cx="2084184" cy="640001"/>
          </a:xfrm>
          <a:prstGeom prst="bentConnector3">
            <a:avLst>
              <a:gd name="adj1" fmla="val 481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4245A0B-4AB1-9CDE-F6C3-DE78766A66A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085157" y="4443901"/>
            <a:ext cx="2117954" cy="625334"/>
          </a:xfrm>
          <a:prstGeom prst="bentConnector3">
            <a:avLst>
              <a:gd name="adj1" fmla="val 446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173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32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Tahoma</vt:lpstr>
      <vt:lpstr>Tw Cen MT</vt:lpstr>
      <vt:lpstr>Office Theme</vt:lpstr>
      <vt:lpstr>Circuit</vt:lpstr>
      <vt:lpstr>AUTOMATED SMART HOME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</dc:creator>
  <cp:lastModifiedBy>Mamun</cp:lastModifiedBy>
  <cp:revision>9</cp:revision>
  <dcterms:created xsi:type="dcterms:W3CDTF">2022-07-21T08:14:36Z</dcterms:created>
  <dcterms:modified xsi:type="dcterms:W3CDTF">2022-07-24T15:48:55Z</dcterms:modified>
</cp:coreProperties>
</file>