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71b25f26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71b25f26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71b25f26d_0_3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71b25f26d_0_3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1b25f26d_0_3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1b25f26d_0_3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71b25f26d_0_3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71b25f26d_0_3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71b25f26d_0_3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71b25f26d_0_3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71b25f26d_0_3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71b25f26d_0_3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71b25f26d_0_3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71b25f26d_0_3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5500" y="12355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FoodFly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29650" y="1729900"/>
            <a:ext cx="4116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Online Food Delivery Platform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955050" y="1600775"/>
            <a:ext cx="57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6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41450" y="3490250"/>
            <a:ext cx="2204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Presented By: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Sachin Deb (1805020)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Nafis Karim (1805027)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Mamun Munshi (1805028)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 Options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669173" y="1986800"/>
            <a:ext cx="2606465" cy="1289700"/>
            <a:chOff x="669173" y="1986800"/>
            <a:chExt cx="2606465" cy="1289700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669173" y="1986800"/>
              <a:ext cx="1778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Cash On Delivery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1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50505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42" name="Google Shape;142;p19"/>
          <p:cNvGrpSpPr/>
          <p:nvPr/>
        </p:nvGrpSpPr>
        <p:grpSpPr>
          <a:xfrm>
            <a:off x="5209838" y="1060350"/>
            <a:ext cx="3017259" cy="1289700"/>
            <a:chOff x="5209838" y="1060350"/>
            <a:chExt cx="3017259" cy="1289700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6696497" y="1060350"/>
              <a:ext cx="1530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Mobile Banking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45" name="Google Shape;145;p19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Card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48" name="Google Shape;148;p19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49" name="Google Shape;149;p1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1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53" name="Google Shape;153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6" name="Google Shape;156;p1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59" name="Google Shape;159;p1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1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2733450" y="1751100"/>
            <a:ext cx="3677100" cy="16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2256567" y="600903"/>
            <a:ext cx="4036590" cy="3941676"/>
            <a:chOff x="2256567" y="677103"/>
            <a:chExt cx="4036590" cy="3941676"/>
          </a:xfrm>
        </p:grpSpPr>
        <p:sp>
          <p:nvSpPr>
            <p:cNvPr id="71" name="Google Shape;71;p14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4447194" y="1739566"/>
            <a:ext cx="2440200" cy="2440200"/>
            <a:chOff x="4447194" y="1815766"/>
            <a:chExt cx="2440200" cy="2440200"/>
          </a:xfrm>
        </p:grpSpPr>
        <p:sp>
          <p:nvSpPr>
            <p:cNvPr id="78" name="Google Shape;78;p1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Inclusion of Non-existent Features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566937" y="1297853"/>
            <a:ext cx="1423800" cy="1423800"/>
            <a:chOff x="3490737" y="1374053"/>
            <a:chExt cx="1423800" cy="1423800"/>
          </a:xfrm>
        </p:grpSpPr>
        <p:sp>
          <p:nvSpPr>
            <p:cNvPr id="81" name="Google Shape;81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Easy-to-use Platform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225753" y="2862089"/>
            <a:ext cx="1498800" cy="1498800"/>
            <a:chOff x="644203" y="3718814"/>
            <a:chExt cx="1498800" cy="1498800"/>
          </a:xfrm>
        </p:grpSpPr>
        <p:sp>
          <p:nvSpPr>
            <p:cNvPr id="84" name="Google Shape;84;p14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Trusted Platform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Types of User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50505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4" name="Google Shape;94;p15"/>
          <p:cNvGrpSpPr/>
          <p:nvPr/>
        </p:nvGrpSpPr>
        <p:grpSpPr>
          <a:xfrm>
            <a:off x="5209838" y="1060350"/>
            <a:ext cx="3017259" cy="1289700"/>
            <a:chOff x="5209838" y="1060350"/>
            <a:chExt cx="3017259" cy="12897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6696497" y="1060350"/>
              <a:ext cx="1530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Delivery Person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7" name="Google Shape;97;p15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Restaurant Authority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01" name="Google Shape;101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05" name="Google Shape;105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08" name="Google Shape;108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11" name="Google Shape;111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9338-3D8D-D127-0FA7-34CE0E1E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430" y="1886571"/>
            <a:ext cx="7467139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" sz="6600" dirty="0">
                <a:solidFill>
                  <a:schemeClr val="tx1"/>
                </a:solidFill>
              </a:rPr>
              <a:t>Features | Customer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40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Features | Customer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Searching Restaurants (By location and name)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Searching Food Items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Filter Restaurants on various criterias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Get useful suggestions based on their previous order history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Order from multiple restaurants at a time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Earn some reward points on successful order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Can get discount from at most 3 assigned “Favourite Restaurants”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Reviews and Feedback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Flexible payment options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9338-3D8D-D127-0FA7-34CE0E1E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254" y="1886571"/>
            <a:ext cx="7835491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" sz="6600" dirty="0">
                <a:solidFill>
                  <a:schemeClr val="tx1"/>
                </a:solidFill>
              </a:rPr>
              <a:t>Features | Restaurant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22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Restaurant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Add new food items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Manage existing food items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collaborate with another restaurant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Advertise their food items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Provide discount offers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9338-3D8D-D127-0FA7-34CE0E1E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45" y="1880132"/>
            <a:ext cx="880271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" sz="6000" dirty="0">
                <a:solidFill>
                  <a:schemeClr val="tx1"/>
                </a:solidFill>
              </a:rPr>
              <a:t>Features | Delivery Person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24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Delivery Person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choose the most feasible orders from existing orders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deliver orders from multiple restaurants at the same time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May decline a delivery offer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update the delivery status (e.g. picked up, delivered)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Average</vt:lpstr>
      <vt:lpstr>Oswald</vt:lpstr>
      <vt:lpstr>Arial</vt:lpstr>
      <vt:lpstr>Slate</vt:lpstr>
      <vt:lpstr>FoodFly</vt:lpstr>
      <vt:lpstr>Motivation</vt:lpstr>
      <vt:lpstr>Types of User</vt:lpstr>
      <vt:lpstr>PowerPoint Presentation</vt:lpstr>
      <vt:lpstr>Features | Customer</vt:lpstr>
      <vt:lpstr>PowerPoint Presentation</vt:lpstr>
      <vt:lpstr>Features | Restaurant</vt:lpstr>
      <vt:lpstr>PowerPoint Presentation</vt:lpstr>
      <vt:lpstr>Features | Delivery Person</vt:lpstr>
      <vt:lpstr>Payment Options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FoodFly</dc:title>
  <cp:lastModifiedBy>SBC</cp:lastModifiedBy>
  <cp:revision>1</cp:revision>
  <dcterms:modified xsi:type="dcterms:W3CDTF">2023-06-11T06:12:40Z</dcterms:modified>
</cp:coreProperties>
</file>