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2F2EA0-4539-4426-B653-3B04BD7A24BD}">
  <a:tblStyle styleId="{2C2F2EA0-4539-4426-B653-3B04BD7A24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8c1997cbfd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8c1997cbfd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c1997cbfd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c1997cbfd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5131da1d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5131da1d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8c1997cbfd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8c1997cbfd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2ecf37c64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2ecf37c64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2ecf37c64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2ecf37c64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22ecf37c64a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22ecf37c64a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2ed2591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2ed2591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579ef1800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579ef1800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8c1997cb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8c1997cb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8c1997cbf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8c1997cbf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5131da1dd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5131da1dd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2ecf37c64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2ecf37c6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8b8ed53e2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8b8ed53e2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8c1997cbfd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8c1997cbfd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c2221473c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c2221473c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c1997cbfd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c1997cbf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rgbClr val="030509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YKT5pfMTJP_y2ER5r4AXlZ0dJOz_80h4eDRbtddUXDk/edit?fbclid=IwAR2h4NCdQ-oy_fO3G6mPbElDvQEAMm6dYv7AbGBvuLpmsmfNJA7UbvzN5iA#gid=58811164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720000" y="571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FoodFly</a:t>
            </a:r>
            <a:endParaRPr/>
          </a:p>
        </p:txBody>
      </p:sp>
      <p:sp>
        <p:nvSpPr>
          <p:cNvPr id="474" name="Google Shape;474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57" name="Google Shape;657;p25"/>
          <p:cNvGraphicFramePr/>
          <p:nvPr/>
        </p:nvGraphicFramePr>
        <p:xfrm>
          <a:off x="853075" y="31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{2C2F2EA0-4539-4426-B653-3B04BD7A24BD}</a:tableStyleId>
              </a:tblPr>
              <a:tblGrid>
                <a:gridCol w="2007450"/>
                <a:gridCol w="200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Sachin Deb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1805020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Nafis Karim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1805027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Mamun Munshi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1805028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4"/>
          <p:cNvSpPr txBox="1"/>
          <p:nvPr>
            <p:ph type="title"/>
          </p:nvPr>
        </p:nvSpPr>
        <p:spPr>
          <a:xfrm>
            <a:off x="720000" y="3876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Control</a:t>
            </a:r>
            <a:endParaRPr/>
          </a:p>
        </p:txBody>
      </p:sp>
      <p:cxnSp>
        <p:nvCxnSpPr>
          <p:cNvPr id="887" name="Google Shape;887;p34"/>
          <p:cNvCxnSpPr/>
          <p:nvPr/>
        </p:nvCxnSpPr>
        <p:spPr>
          <a:xfrm flipH="1">
            <a:off x="2528300" y="1094475"/>
            <a:ext cx="16500" cy="3701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34"/>
          <p:cNvCxnSpPr/>
          <p:nvPr/>
        </p:nvCxnSpPr>
        <p:spPr>
          <a:xfrm>
            <a:off x="6104538" y="1054125"/>
            <a:ext cx="7500" cy="3782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89" name="Google Shape;889;p34"/>
          <p:cNvSpPr txBox="1"/>
          <p:nvPr/>
        </p:nvSpPr>
        <p:spPr>
          <a:xfrm>
            <a:off x="405075" y="3037850"/>
            <a:ext cx="69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Pages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0" name="Google Shape;890;p34"/>
          <p:cNvCxnSpPr>
            <a:stCxn id="891" idx="0"/>
          </p:cNvCxnSpPr>
          <p:nvPr/>
        </p:nvCxnSpPr>
        <p:spPr>
          <a:xfrm rot="-5400000">
            <a:off x="2152425" y="664750"/>
            <a:ext cx="400500" cy="32592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92" name="Google Shape;892;p34"/>
          <p:cNvSpPr txBox="1"/>
          <p:nvPr/>
        </p:nvSpPr>
        <p:spPr>
          <a:xfrm>
            <a:off x="843225" y="1671825"/>
            <a:ext cx="15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View Request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34"/>
          <p:cNvSpPr txBox="1"/>
          <p:nvPr/>
        </p:nvSpPr>
        <p:spPr>
          <a:xfrm>
            <a:off x="3902775" y="2237550"/>
            <a:ext cx="82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4" name="Google Shape;8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175" y="2465150"/>
            <a:ext cx="691200" cy="6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25" y="2494600"/>
            <a:ext cx="57270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5" name="Google Shape;895;p34"/>
          <p:cNvCxnSpPr>
            <a:stCxn id="891" idx="3"/>
            <a:endCxn id="893" idx="1"/>
          </p:cNvCxnSpPr>
          <p:nvPr/>
        </p:nvCxnSpPr>
        <p:spPr>
          <a:xfrm flipH="1" rot="10800000">
            <a:off x="1009425" y="2437750"/>
            <a:ext cx="2893200" cy="3432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896" name="Google Shape;896;p34"/>
          <p:cNvSpPr txBox="1"/>
          <p:nvPr/>
        </p:nvSpPr>
        <p:spPr>
          <a:xfrm>
            <a:off x="1009425" y="2410900"/>
            <a:ext cx="1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Update View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34"/>
          <p:cNvSpPr txBox="1"/>
          <p:nvPr>
            <p:ph type="title"/>
          </p:nvPr>
        </p:nvSpPr>
        <p:spPr>
          <a:xfrm>
            <a:off x="552400" y="4261700"/>
            <a:ext cx="16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</p:txBody>
      </p:sp>
      <p:sp>
        <p:nvSpPr>
          <p:cNvPr id="898" name="Google Shape;898;p34"/>
          <p:cNvSpPr txBox="1"/>
          <p:nvPr>
            <p:ph type="title"/>
          </p:nvPr>
        </p:nvSpPr>
        <p:spPr>
          <a:xfrm>
            <a:off x="3428475" y="4247625"/>
            <a:ext cx="16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</p:txBody>
      </p:sp>
      <p:sp>
        <p:nvSpPr>
          <p:cNvPr id="899" name="Google Shape;899;p34"/>
          <p:cNvSpPr txBox="1"/>
          <p:nvPr>
            <p:ph type="title"/>
          </p:nvPr>
        </p:nvSpPr>
        <p:spPr>
          <a:xfrm>
            <a:off x="6913875" y="4194875"/>
            <a:ext cx="16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900" name="Google Shape;90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1300" y="1741438"/>
            <a:ext cx="691200" cy="69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1" name="Google Shape;901;p34"/>
          <p:cNvCxnSpPr>
            <a:stCxn id="902" idx="0"/>
            <a:endCxn id="900" idx="0"/>
          </p:cNvCxnSpPr>
          <p:nvPr/>
        </p:nvCxnSpPr>
        <p:spPr>
          <a:xfrm rot="-5400000">
            <a:off x="5611825" y="454262"/>
            <a:ext cx="78000" cy="2652300"/>
          </a:xfrm>
          <a:prstGeom prst="bentConnector3">
            <a:avLst>
              <a:gd fmla="val 405256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3" name="Google Shape;903;p34"/>
          <p:cNvSpPr txBox="1"/>
          <p:nvPr/>
        </p:nvSpPr>
        <p:spPr>
          <a:xfrm>
            <a:off x="3800625" y="1150775"/>
            <a:ext cx="27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CRUD API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Request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4" name="Google Shape;904;p34"/>
          <p:cNvCxnSpPr>
            <a:stCxn id="900" idx="3"/>
            <a:endCxn id="894" idx="0"/>
          </p:cNvCxnSpPr>
          <p:nvPr/>
        </p:nvCxnSpPr>
        <p:spPr>
          <a:xfrm>
            <a:off x="7322500" y="2087038"/>
            <a:ext cx="963300" cy="3780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5" name="Google Shape;905;p34"/>
          <p:cNvSpPr txBox="1"/>
          <p:nvPr/>
        </p:nvSpPr>
        <p:spPr>
          <a:xfrm>
            <a:off x="7322750" y="1517900"/>
            <a:ext cx="155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Fetch/Update  Data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6" name="Google Shape;906;p34"/>
          <p:cNvCxnSpPr>
            <a:stCxn id="900" idx="2"/>
            <a:endCxn id="907" idx="2"/>
          </p:cNvCxnSpPr>
          <p:nvPr/>
        </p:nvCxnSpPr>
        <p:spPr>
          <a:xfrm flipH="1" rot="-5400000">
            <a:off x="7082650" y="2326888"/>
            <a:ext cx="1097400" cy="1308900"/>
          </a:xfrm>
          <a:prstGeom prst="bentConnector3">
            <a:avLst>
              <a:gd fmla="val 121705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08" name="Google Shape;908;p34"/>
          <p:cNvSpPr txBox="1"/>
          <p:nvPr/>
        </p:nvSpPr>
        <p:spPr>
          <a:xfrm>
            <a:off x="6730000" y="3794663"/>
            <a:ext cx="15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Send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Data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34"/>
          <p:cNvSpPr txBox="1"/>
          <p:nvPr/>
        </p:nvSpPr>
        <p:spPr>
          <a:xfrm>
            <a:off x="4594000" y="2065075"/>
            <a:ext cx="15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JSON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Response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34"/>
          <p:cNvSpPr txBox="1"/>
          <p:nvPr/>
        </p:nvSpPr>
        <p:spPr>
          <a:xfrm>
            <a:off x="7662975" y="3129900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Database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0" name="Google Shape;910;p34"/>
          <p:cNvCxnSpPr>
            <a:stCxn id="900" idx="1"/>
            <a:endCxn id="902" idx="3"/>
          </p:cNvCxnSpPr>
          <p:nvPr/>
        </p:nvCxnSpPr>
        <p:spPr>
          <a:xfrm rot="10800000">
            <a:off x="4570900" y="2065738"/>
            <a:ext cx="2060400" cy="21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902" name="Google Shape;90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8375" y="1819412"/>
            <a:ext cx="492600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6874" y="3211099"/>
            <a:ext cx="615600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34"/>
          <p:cNvSpPr txBox="1"/>
          <p:nvPr/>
        </p:nvSpPr>
        <p:spPr>
          <a:xfrm>
            <a:off x="3391825" y="3684663"/>
            <a:ext cx="18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Notification Service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3" name="Google Shape;913;p34"/>
          <p:cNvCxnSpPr>
            <a:stCxn id="889" idx="2"/>
            <a:endCxn id="912" idx="2"/>
          </p:cNvCxnSpPr>
          <p:nvPr/>
        </p:nvCxnSpPr>
        <p:spPr>
          <a:xfrm flipH="1" rot="-5400000">
            <a:off x="2321925" y="2082200"/>
            <a:ext cx="431400" cy="3573900"/>
          </a:xfrm>
          <a:prstGeom prst="bentConnector3">
            <a:avLst>
              <a:gd fmla="val 15520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914" name="Google Shape;914;p34"/>
          <p:cNvSpPr txBox="1"/>
          <p:nvPr/>
        </p:nvSpPr>
        <p:spPr>
          <a:xfrm>
            <a:off x="881700" y="3831725"/>
            <a:ext cx="15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Send Notification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5" name="Google Shape;915;p34"/>
          <p:cNvCxnSpPr>
            <a:endCxn id="894" idx="1"/>
          </p:cNvCxnSpPr>
          <p:nvPr/>
        </p:nvCxnSpPr>
        <p:spPr>
          <a:xfrm flipH="1" rot="10800000">
            <a:off x="4728975" y="2810750"/>
            <a:ext cx="3211200" cy="7458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6" name="Google Shape;916;p34"/>
          <p:cNvSpPr txBox="1"/>
          <p:nvPr/>
        </p:nvSpPr>
        <p:spPr>
          <a:xfrm>
            <a:off x="4701688" y="3105038"/>
            <a:ext cx="155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Store Action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7" name="Google Shape;917;p34"/>
          <p:cNvCxnSpPr>
            <a:endCxn id="911" idx="0"/>
          </p:cNvCxnSpPr>
          <p:nvPr/>
        </p:nvCxnSpPr>
        <p:spPr>
          <a:xfrm flipH="1" rot="10800000">
            <a:off x="1074474" y="3211099"/>
            <a:ext cx="3250200" cy="144900"/>
          </a:xfrm>
          <a:prstGeom prst="bentConnector4">
            <a:avLst>
              <a:gd fmla="val 51483" name="adj1"/>
              <a:gd fmla="val 264337" name="adj2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18" name="Google Shape;918;p34"/>
          <p:cNvSpPr txBox="1"/>
          <p:nvPr/>
        </p:nvSpPr>
        <p:spPr>
          <a:xfrm>
            <a:off x="1009425" y="2949750"/>
            <a:ext cx="16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Action Trig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5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24" name="Google Shape;924;p35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grpSp>
        <p:nvGrpSpPr>
          <p:cNvPr id="925" name="Google Shape;925;p35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926" name="Google Shape;926;p35"/>
            <p:cNvSpPr/>
            <p:nvPr/>
          </p:nvSpPr>
          <p:spPr>
            <a:xfrm>
              <a:off x="6275090" y="1382992"/>
              <a:ext cx="1862394" cy="2139770"/>
            </a:xfrm>
            <a:custGeom>
              <a:rect b="b" l="l" r="r" t="t"/>
              <a:pathLst>
                <a:path extrusionOk="0" h="176149" w="153315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7860096" y="1382992"/>
              <a:ext cx="277388" cy="277388"/>
            </a:xfrm>
            <a:custGeom>
              <a:rect b="b" l="l" r="r" t="t"/>
              <a:pathLst>
                <a:path extrusionOk="0" h="22835" w="22835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631716" y="1977369"/>
              <a:ext cx="1228392" cy="1228392"/>
            </a:xfrm>
            <a:custGeom>
              <a:rect b="b" l="l" r="r" t="t"/>
              <a:pathLst>
                <a:path extrusionOk="0" h="101123" w="101123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7622345" y="2730246"/>
              <a:ext cx="1030266" cy="1030266"/>
            </a:xfrm>
            <a:custGeom>
              <a:rect b="b" l="l" r="r" t="t"/>
              <a:pathLst>
                <a:path extrusionOk="0" h="84813" w="84813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7265719" y="1660368"/>
              <a:ext cx="237763" cy="237763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7265719" y="1898118"/>
              <a:ext cx="237763" cy="673640"/>
            </a:xfrm>
            <a:custGeom>
              <a:rect b="b" l="l" r="r" t="t"/>
              <a:pathLst>
                <a:path extrusionOk="0" h="55455" w="19573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631716" y="1660368"/>
              <a:ext cx="396264" cy="515139"/>
            </a:xfrm>
            <a:custGeom>
              <a:rect b="b" l="l" r="r" t="t"/>
              <a:pathLst>
                <a:path extrusionOk="0" h="42407" w="32621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71342" y="2175494"/>
              <a:ext cx="317013" cy="922092"/>
            </a:xfrm>
            <a:custGeom>
              <a:rect b="b" l="l" r="r" t="t"/>
              <a:pathLst>
                <a:path extrusionOk="0" h="75908" w="26097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7820471" y="2928372"/>
              <a:ext cx="634014" cy="634014"/>
            </a:xfrm>
            <a:custGeom>
              <a:rect b="b" l="l" r="r" t="t"/>
              <a:pathLst>
                <a:path extrusionOk="0" h="52193" w="52193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7899721" y="2928372"/>
              <a:ext cx="277388" cy="356638"/>
            </a:xfrm>
            <a:custGeom>
              <a:rect b="b" l="l" r="r" t="t"/>
              <a:pathLst>
                <a:path extrusionOk="0" h="29359" w="22835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8058222" y="3166123"/>
              <a:ext cx="158513" cy="158513"/>
            </a:xfrm>
            <a:custGeom>
              <a:rect b="b" l="l" r="r" t="t"/>
              <a:pathLst>
                <a:path extrusionOk="0" h="13049" w="13049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6790217" y="1660368"/>
              <a:ext cx="79262" cy="317013"/>
            </a:xfrm>
            <a:custGeom>
              <a:rect b="b" l="l" r="r" t="t"/>
              <a:pathLst>
                <a:path extrusionOk="0" h="26097" w="6525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6841334" y="2939864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6960209" y="2820988"/>
              <a:ext cx="135141" cy="135129"/>
            </a:xfrm>
            <a:custGeom>
              <a:rect b="b" l="l" r="r" t="t"/>
              <a:pathLst>
                <a:path extrusionOk="0" h="11124" w="11125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7079085" y="2702113"/>
              <a:ext cx="135141" cy="135530"/>
            </a:xfrm>
            <a:custGeom>
              <a:rect b="b" l="l" r="r" t="t"/>
              <a:pathLst>
                <a:path extrusionOk="0" h="11157" w="11125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7197960" y="258323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7316835" y="2464362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7435711" y="2345487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7554586" y="2226611"/>
              <a:ext cx="135129" cy="135530"/>
            </a:xfrm>
            <a:custGeom>
              <a:rect b="b" l="l" r="r" t="t"/>
              <a:pathLst>
                <a:path extrusionOk="0" h="11157" w="11124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6354340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6512841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6671342" y="3364249"/>
              <a:ext cx="79262" cy="7926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949" name="Google Shape;949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/>
          <p:nvPr>
            <p:ph idx="4294967295" type="subTitle"/>
          </p:nvPr>
        </p:nvSpPr>
        <p:spPr>
          <a:xfrm>
            <a:off x="1809304" y="916775"/>
            <a:ext cx="27627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MODEL DETAILS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60" name="Google Shape;960;p36"/>
          <p:cNvSpPr txBox="1"/>
          <p:nvPr/>
        </p:nvSpPr>
        <p:spPr>
          <a:xfrm>
            <a:off x="1809300" y="1528075"/>
            <a:ext cx="661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swald"/>
              <a:buChar char="➢"/>
            </a:pPr>
            <a:r>
              <a:rPr lang="en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Database Server</a:t>
            </a:r>
            <a:r>
              <a:rPr lang="en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: MySQL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2300"/>
              <a:buFont typeface="Oswald"/>
              <a:buChar char="➢"/>
            </a:pPr>
            <a:r>
              <a:rPr lang="en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Object Relational Mapping (ORM) :  Hibernate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61" name="Google Shape;9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200" y="916775"/>
            <a:ext cx="492600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37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67" name="Google Shape;967;p37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grpSp>
        <p:nvGrpSpPr>
          <p:cNvPr id="968" name="Google Shape;968;p37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969" name="Google Shape;969;p37"/>
            <p:cNvSpPr/>
            <p:nvPr/>
          </p:nvSpPr>
          <p:spPr>
            <a:xfrm>
              <a:off x="1435250" y="2929250"/>
              <a:ext cx="3180475" cy="2283425"/>
            </a:xfrm>
            <a:custGeom>
              <a:rect b="b" l="l" r="r" t="t"/>
              <a:pathLst>
                <a:path extrusionOk="0" h="91337" w="127219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1484200" y="4046475"/>
              <a:ext cx="472200" cy="456100"/>
            </a:xfrm>
            <a:custGeom>
              <a:rect b="b" l="l" r="r" t="t"/>
              <a:pathLst>
                <a:path extrusionOk="0" h="18244" w="18888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1891950" y="3557800"/>
              <a:ext cx="512950" cy="496250"/>
            </a:xfrm>
            <a:custGeom>
              <a:rect b="b" l="l" r="r" t="t"/>
              <a:pathLst>
                <a:path extrusionOk="0" h="19850" w="20518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4615700" y="3663200"/>
              <a:ext cx="1549475" cy="1549475"/>
            </a:xfrm>
            <a:custGeom>
              <a:rect b="b" l="l" r="r" t="t"/>
              <a:pathLst>
                <a:path extrusionOk="0" h="61979" w="61979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3310900" y="4886450"/>
              <a:ext cx="1304825" cy="326225"/>
            </a:xfrm>
            <a:custGeom>
              <a:rect b="b" l="l" r="r" t="t"/>
              <a:pathLst>
                <a:path extrusionOk="0" h="13049" w="52193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2413850" y="2684600"/>
              <a:ext cx="489325" cy="733550"/>
            </a:xfrm>
            <a:custGeom>
              <a:rect b="b" l="l" r="r" t="t"/>
              <a:pathLst>
                <a:path extrusionOk="0" h="29342" w="19573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2576950" y="2684600"/>
              <a:ext cx="326225" cy="570875"/>
            </a:xfrm>
            <a:custGeom>
              <a:rect b="b" l="l" r="r" t="t"/>
              <a:pathLst>
                <a:path extrusionOk="0" h="22835" w="13049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1924550" y="4030175"/>
              <a:ext cx="2691175" cy="856300"/>
            </a:xfrm>
            <a:custGeom>
              <a:rect b="b" l="l" r="r" t="t"/>
              <a:pathLst>
                <a:path extrusionOk="0" h="34252" w="107647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3963300" y="3581650"/>
              <a:ext cx="652425" cy="1060175"/>
            </a:xfrm>
            <a:custGeom>
              <a:rect b="b" l="l" r="r" t="t"/>
              <a:pathLst>
                <a:path extrusionOk="0" h="42407" w="26097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5186550" y="4152500"/>
              <a:ext cx="489325" cy="489325"/>
            </a:xfrm>
            <a:custGeom>
              <a:rect b="b" l="l" r="r" t="t"/>
              <a:pathLst>
                <a:path extrusionOk="0" h="19573" w="19573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3555550" y="482750"/>
              <a:ext cx="2609625" cy="2772725"/>
            </a:xfrm>
            <a:custGeom>
              <a:rect b="b" l="l" r="r" t="t"/>
              <a:pathLst>
                <a:path extrusionOk="0" h="110909" w="104385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388175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4289500" y="1053600"/>
              <a:ext cx="489325" cy="163125"/>
            </a:xfrm>
            <a:custGeom>
              <a:rect b="b" l="l" r="r" t="t"/>
              <a:pathLst>
                <a:path extrusionOk="0" h="6525" w="19573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4941900" y="10536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3881750" y="13798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4289500" y="1379800"/>
              <a:ext cx="244675" cy="163125"/>
            </a:xfrm>
            <a:custGeom>
              <a:rect b="b" l="l" r="r" t="t"/>
              <a:pathLst>
                <a:path extrusionOk="0" h="6525" w="9787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4697250" y="1379800"/>
              <a:ext cx="897075" cy="163125"/>
            </a:xfrm>
            <a:custGeom>
              <a:rect b="b" l="l" r="r" t="t"/>
              <a:pathLst>
                <a:path extrusionOk="0" h="6525" w="35883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388175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4289500" y="1706000"/>
              <a:ext cx="652425" cy="163125"/>
            </a:xfrm>
            <a:custGeom>
              <a:rect b="b" l="l" r="r" t="t"/>
              <a:pathLst>
                <a:path extrusionOk="0" h="6525" w="26097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5105000" y="17060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388175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4289500" y="2032200"/>
              <a:ext cx="1141725" cy="163125"/>
            </a:xfrm>
            <a:custGeom>
              <a:rect b="b" l="l" r="r" t="t"/>
              <a:pathLst>
                <a:path extrusionOk="0" h="6525" w="45669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5594300" y="20322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38817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4289500" y="2358400"/>
              <a:ext cx="733975" cy="163125"/>
            </a:xfrm>
            <a:custGeom>
              <a:rect b="b" l="l" r="r" t="t"/>
              <a:pathLst>
                <a:path extrusionOk="0" h="6525" w="29359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5186550" y="235840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2413850" y="2358400"/>
              <a:ext cx="652425" cy="733975"/>
            </a:xfrm>
            <a:custGeom>
              <a:rect b="b" l="l" r="r" t="t"/>
              <a:pathLst>
                <a:path extrusionOk="0" h="29359" w="26097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2413850" y="2032200"/>
              <a:ext cx="815525" cy="570875"/>
            </a:xfrm>
            <a:custGeom>
              <a:rect b="b" l="l" r="r" t="t"/>
              <a:pathLst>
                <a:path extrusionOk="0" h="22835" w="32621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37186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96330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4207950" y="645850"/>
              <a:ext cx="163125" cy="163125"/>
            </a:xfrm>
            <a:custGeom>
              <a:rect b="b" l="l" r="r" t="t"/>
              <a:pathLst>
                <a:path extrusionOk="0" h="6525" w="6525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0" name="Google Shape;1000;p37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001" name="Google Shape;1001;p3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8"/>
          <p:cNvSpPr txBox="1"/>
          <p:nvPr>
            <p:ph idx="4294967295" type="subTitle"/>
          </p:nvPr>
        </p:nvSpPr>
        <p:spPr>
          <a:xfrm>
            <a:off x="1809304" y="916775"/>
            <a:ext cx="27627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VIEW DETAILS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12" name="Google Shape;1012;p38"/>
          <p:cNvSpPr txBox="1"/>
          <p:nvPr/>
        </p:nvSpPr>
        <p:spPr>
          <a:xfrm>
            <a:off x="1809300" y="1528075"/>
            <a:ext cx="66147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Char char="➢"/>
            </a:pPr>
            <a:r>
              <a:rPr lang="en" sz="2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Framework </a:t>
            </a:r>
            <a:r>
              <a:rPr lang="en" sz="2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: React</a:t>
            </a:r>
            <a:endParaRPr sz="2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swald"/>
              <a:buChar char="➢"/>
            </a:pPr>
            <a:r>
              <a:rPr lang="en" sz="2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Principles To Be Maintained : </a:t>
            </a:r>
            <a:endParaRPr sz="21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○"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Single Responsibility Principle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swald"/>
              <a:buChar char="○"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Open-Closed Principle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600"/>
              <a:buFont typeface="Oswald"/>
              <a:buChar char="○"/>
            </a:pPr>
            <a:r>
              <a:rPr lang="en" sz="16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Reusable Components</a:t>
            </a:r>
            <a:endParaRPr sz="16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13" name="Google Shape;10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650" y="916775"/>
            <a:ext cx="492600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9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019" name="Google Shape;1019;p39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DETAILS</a:t>
            </a:r>
            <a:endParaRPr/>
          </a:p>
        </p:txBody>
      </p:sp>
      <p:grpSp>
        <p:nvGrpSpPr>
          <p:cNvPr id="1020" name="Google Shape;1020;p39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021" name="Google Shape;1021;p39"/>
            <p:cNvSpPr/>
            <p:nvPr/>
          </p:nvSpPr>
          <p:spPr>
            <a:xfrm>
              <a:off x="5612559" y="3034881"/>
              <a:ext cx="2894635" cy="1273649"/>
            </a:xfrm>
            <a:custGeom>
              <a:rect b="b" l="l" r="r" t="t"/>
              <a:pathLst>
                <a:path extrusionOk="0" h="71765" w="163101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9"/>
            <p:cNvSpPr/>
            <p:nvPr/>
          </p:nvSpPr>
          <p:spPr>
            <a:xfrm>
              <a:off x="5612559" y="2571742"/>
              <a:ext cx="2663066" cy="463157"/>
            </a:xfrm>
            <a:custGeom>
              <a:rect b="b" l="l" r="r" t="t"/>
              <a:pathLst>
                <a:path extrusionOk="0" h="26097" w="150053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6075698" y="1413895"/>
              <a:ext cx="2663066" cy="2894635"/>
            </a:xfrm>
            <a:custGeom>
              <a:rect b="b" l="l" r="r" t="t"/>
              <a:pathLst>
                <a:path extrusionOk="0" h="163101" w="150053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6075698" y="1066541"/>
              <a:ext cx="1796420" cy="463157"/>
            </a:xfrm>
            <a:custGeom>
              <a:rect b="b" l="l" r="r" t="t"/>
              <a:pathLst>
                <a:path extrusionOk="0" h="26097" w="101221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8044038" y="1182326"/>
              <a:ext cx="694726" cy="694726"/>
            </a:xfrm>
            <a:custGeom>
              <a:rect b="b" l="l" r="r" t="t"/>
              <a:pathLst>
                <a:path extrusionOk="0" h="39145" w="39145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7696684" y="834972"/>
              <a:ext cx="1389434" cy="1389434"/>
            </a:xfrm>
            <a:custGeom>
              <a:rect b="b" l="l" r="r" t="t"/>
              <a:pathLst>
                <a:path extrusionOk="0" h="78289" w="78289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624937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6712514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648094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7986146" y="1124433"/>
              <a:ext cx="810511" cy="810511"/>
            </a:xfrm>
            <a:custGeom>
              <a:rect b="b" l="l" r="r" t="t"/>
              <a:pathLst>
                <a:path extrusionOk="0" h="45669" w="45669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6249375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6017806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5786237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9"/>
            <p:cNvSpPr/>
            <p:nvPr/>
          </p:nvSpPr>
          <p:spPr>
            <a:xfrm>
              <a:off x="6210597" y="1714946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9"/>
            <p:cNvSpPr/>
            <p:nvPr/>
          </p:nvSpPr>
          <p:spPr>
            <a:xfrm>
              <a:off x="7719844" y="2178085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6712514" y="1703357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6712514" y="193492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6712514" y="216649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6712514" y="2398065"/>
              <a:ext cx="578941" cy="115802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7407222" y="2398065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7138596" y="3337653"/>
              <a:ext cx="474746" cy="668087"/>
            </a:xfrm>
            <a:custGeom>
              <a:rect b="b" l="l" r="r" t="t"/>
              <a:pathLst>
                <a:path extrusionOk="0" h="37644" w="2675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6274861" y="3337653"/>
              <a:ext cx="474728" cy="668087"/>
            </a:xfrm>
            <a:custGeom>
              <a:rect b="b" l="l" r="r" t="t"/>
              <a:pathLst>
                <a:path extrusionOk="0" h="37644" w="26749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6771560" y="3194662"/>
              <a:ext cx="343325" cy="954088"/>
            </a:xfrm>
            <a:custGeom>
              <a:rect b="b" l="l" r="r" t="t"/>
              <a:pathLst>
                <a:path extrusionOk="0" h="53759" w="19345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5786237" y="367169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5786237" y="320855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5786237" y="344012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7986146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7986146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7986146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8449284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8449284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8449284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39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054" name="Google Shape;1054;p3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0"/>
          <p:cNvSpPr txBox="1"/>
          <p:nvPr>
            <p:ph idx="4294967295" type="subTitle"/>
          </p:nvPr>
        </p:nvSpPr>
        <p:spPr>
          <a:xfrm>
            <a:off x="1809298" y="916775"/>
            <a:ext cx="39477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800">
                <a:latin typeface="Oswald"/>
                <a:ea typeface="Oswald"/>
                <a:cs typeface="Oswald"/>
                <a:sym typeface="Oswald"/>
              </a:rPr>
              <a:t>CONTROLLER</a:t>
            </a:r>
            <a:r>
              <a:rPr lang="en" sz="2800">
                <a:latin typeface="Oswald"/>
                <a:ea typeface="Oswald"/>
                <a:cs typeface="Oswald"/>
                <a:sym typeface="Oswald"/>
              </a:rPr>
              <a:t> DETAILS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65" name="Google Shape;1065;p40"/>
          <p:cNvSpPr txBox="1"/>
          <p:nvPr/>
        </p:nvSpPr>
        <p:spPr>
          <a:xfrm>
            <a:off x="1675125" y="1532375"/>
            <a:ext cx="66147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swald"/>
              <a:buChar char="➢"/>
            </a:pPr>
            <a:r>
              <a:rPr lang="en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Technology 	:  SpringBoot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swald"/>
              <a:buChar char="➢"/>
            </a:pPr>
            <a:r>
              <a:rPr lang="en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Deployment :   AWS(Amazon Web Services)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lt1"/>
              </a:buClr>
              <a:buSzPts val="2300"/>
              <a:buFont typeface="Oswald"/>
              <a:buChar char="➢"/>
            </a:pPr>
            <a:r>
              <a:rPr lang="en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CRUD API 	:  SpringBoot (@RestController,@RequestMapping)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66" name="Google Shape;10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825" y="916775"/>
            <a:ext cx="492600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1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1072" name="Google Shape;1072;p41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grpSp>
        <p:nvGrpSpPr>
          <p:cNvPr id="1073" name="Google Shape;1073;p41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074" name="Google Shape;1074;p41"/>
            <p:cNvSpPr/>
            <p:nvPr/>
          </p:nvSpPr>
          <p:spPr>
            <a:xfrm>
              <a:off x="5612559" y="3034881"/>
              <a:ext cx="2894635" cy="1273649"/>
            </a:xfrm>
            <a:custGeom>
              <a:rect b="b" l="l" r="r" t="t"/>
              <a:pathLst>
                <a:path extrusionOk="0" h="71765" w="163101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5612559" y="2571742"/>
              <a:ext cx="2663066" cy="463157"/>
            </a:xfrm>
            <a:custGeom>
              <a:rect b="b" l="l" r="r" t="t"/>
              <a:pathLst>
                <a:path extrusionOk="0" h="26097" w="150053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6075698" y="1413895"/>
              <a:ext cx="2663066" cy="2894635"/>
            </a:xfrm>
            <a:custGeom>
              <a:rect b="b" l="l" r="r" t="t"/>
              <a:pathLst>
                <a:path extrusionOk="0" h="163101" w="150053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6075698" y="1066541"/>
              <a:ext cx="1796420" cy="463157"/>
            </a:xfrm>
            <a:custGeom>
              <a:rect b="b" l="l" r="r" t="t"/>
              <a:pathLst>
                <a:path extrusionOk="0" h="26097" w="101221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8044038" y="1182326"/>
              <a:ext cx="694726" cy="694726"/>
            </a:xfrm>
            <a:custGeom>
              <a:rect b="b" l="l" r="r" t="t"/>
              <a:pathLst>
                <a:path extrusionOk="0" h="39145" w="39145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7696684" y="834972"/>
              <a:ext cx="1389434" cy="1389434"/>
            </a:xfrm>
            <a:custGeom>
              <a:rect b="b" l="l" r="r" t="t"/>
              <a:pathLst>
                <a:path extrusionOk="0" h="78289" w="78289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624937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6712514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648094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7986146" y="1124433"/>
              <a:ext cx="810511" cy="810511"/>
            </a:xfrm>
            <a:custGeom>
              <a:rect b="b" l="l" r="r" t="t"/>
              <a:pathLst>
                <a:path extrusionOk="0" h="45669" w="45669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6249375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6017806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5786237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1"/>
            <p:cNvSpPr/>
            <p:nvPr/>
          </p:nvSpPr>
          <p:spPr>
            <a:xfrm>
              <a:off x="6210597" y="1714946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7719844" y="2178085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6712514" y="1703357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6712514" y="193492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6712514" y="216649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6712514" y="2398065"/>
              <a:ext cx="578941" cy="115802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7407222" y="2398065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7138596" y="3337653"/>
              <a:ext cx="474746" cy="668087"/>
            </a:xfrm>
            <a:custGeom>
              <a:rect b="b" l="l" r="r" t="t"/>
              <a:pathLst>
                <a:path extrusionOk="0" h="37644" w="2675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6274861" y="3337653"/>
              <a:ext cx="474728" cy="668087"/>
            </a:xfrm>
            <a:custGeom>
              <a:rect b="b" l="l" r="r" t="t"/>
              <a:pathLst>
                <a:path extrusionOk="0" h="37644" w="26749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6771560" y="3194662"/>
              <a:ext cx="343325" cy="954088"/>
            </a:xfrm>
            <a:custGeom>
              <a:rect b="b" l="l" r="r" t="t"/>
              <a:pathLst>
                <a:path extrusionOk="0" h="53759" w="19345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5786237" y="367169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5786237" y="320855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5786237" y="344012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7986146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7986146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7986146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8449284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8449284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8449284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6" name="Google Shape;1106;p41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107" name="Google Shape;1107;p4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41"/>
          <p:cNvSpPr txBox="1"/>
          <p:nvPr>
            <p:ph idx="2" type="title"/>
          </p:nvPr>
        </p:nvSpPr>
        <p:spPr>
          <a:xfrm>
            <a:off x="3216900" y="3400500"/>
            <a:ext cx="5070900" cy="8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Documentation link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2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63" name="Google Shape;663;p26"/>
          <p:cNvSpPr txBox="1"/>
          <p:nvPr>
            <p:ph idx="1" type="subTitle"/>
          </p:nvPr>
        </p:nvSpPr>
        <p:spPr>
          <a:xfrm>
            <a:off x="338600" y="1815825"/>
            <a:ext cx="23172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Architecture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Choice</a:t>
            </a:r>
            <a:endParaRPr sz="2300"/>
          </a:p>
        </p:txBody>
      </p:sp>
      <p:sp>
        <p:nvSpPr>
          <p:cNvPr id="664" name="Google Shape;664;p26"/>
          <p:cNvSpPr txBox="1"/>
          <p:nvPr>
            <p:ph idx="2" type="title"/>
          </p:nvPr>
        </p:nvSpPr>
        <p:spPr>
          <a:xfrm>
            <a:off x="948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5" name="Google Shape;665;p26"/>
          <p:cNvSpPr txBox="1"/>
          <p:nvPr>
            <p:ph idx="4" type="subTitle"/>
          </p:nvPr>
        </p:nvSpPr>
        <p:spPr>
          <a:xfrm>
            <a:off x="2270500" y="1913650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5C2DF"/>
                </a:solidFill>
              </a:rPr>
              <a:t>Motivation</a:t>
            </a:r>
            <a:endParaRPr sz="2300">
              <a:solidFill>
                <a:srgbClr val="35C2DF"/>
              </a:solidFill>
            </a:endParaRPr>
          </a:p>
        </p:txBody>
      </p:sp>
      <p:sp>
        <p:nvSpPr>
          <p:cNvPr id="666" name="Google Shape;666;p26"/>
          <p:cNvSpPr txBox="1"/>
          <p:nvPr>
            <p:ph idx="5" type="title"/>
          </p:nvPr>
        </p:nvSpPr>
        <p:spPr>
          <a:xfrm>
            <a:off x="2880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C2DF"/>
                </a:solidFill>
              </a:rPr>
              <a:t>02</a:t>
            </a:r>
            <a:endParaRPr>
              <a:solidFill>
                <a:srgbClr val="35C2DF"/>
              </a:solidFill>
            </a:endParaRPr>
          </a:p>
        </p:txBody>
      </p:sp>
      <p:sp>
        <p:nvSpPr>
          <p:cNvPr id="667" name="Google Shape;667;p26"/>
          <p:cNvSpPr txBox="1"/>
          <p:nvPr>
            <p:ph idx="13" type="subTitle"/>
          </p:nvPr>
        </p:nvSpPr>
        <p:spPr>
          <a:xfrm>
            <a:off x="6609775" y="1770652"/>
            <a:ext cx="23172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Module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Details</a:t>
            </a:r>
            <a:endParaRPr sz="2300"/>
          </a:p>
        </p:txBody>
      </p:sp>
      <p:sp>
        <p:nvSpPr>
          <p:cNvPr id="668" name="Google Shape;668;p26"/>
          <p:cNvSpPr txBox="1"/>
          <p:nvPr>
            <p:ph idx="14" type="title"/>
          </p:nvPr>
        </p:nvSpPr>
        <p:spPr>
          <a:xfrm>
            <a:off x="7219375" y="131833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69" name="Google Shape;669;p26"/>
          <p:cNvSpPr txBox="1"/>
          <p:nvPr>
            <p:ph idx="4" type="subTitle"/>
          </p:nvPr>
        </p:nvSpPr>
        <p:spPr>
          <a:xfrm>
            <a:off x="4292950" y="1815825"/>
            <a:ext cx="23169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8AEF8"/>
                </a:solidFill>
              </a:rPr>
              <a:t>Flow of</a:t>
            </a:r>
            <a:endParaRPr sz="2300">
              <a:solidFill>
                <a:srgbClr val="C8AEF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8AEF8"/>
                </a:solidFill>
              </a:rPr>
              <a:t>Control</a:t>
            </a:r>
            <a:endParaRPr sz="2300">
              <a:solidFill>
                <a:srgbClr val="C8AEF8"/>
              </a:solidFill>
            </a:endParaRPr>
          </a:p>
        </p:txBody>
      </p:sp>
      <p:sp>
        <p:nvSpPr>
          <p:cNvPr id="670" name="Google Shape;670;p26"/>
          <p:cNvSpPr txBox="1"/>
          <p:nvPr>
            <p:ph idx="5" type="title"/>
          </p:nvPr>
        </p:nvSpPr>
        <p:spPr>
          <a:xfrm>
            <a:off x="49024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8AEF8"/>
                </a:solidFill>
              </a:rPr>
              <a:t>03</a:t>
            </a:r>
            <a:endParaRPr>
              <a:solidFill>
                <a:srgbClr val="C8AEF8"/>
              </a:solidFill>
            </a:endParaRPr>
          </a:p>
        </p:txBody>
      </p:sp>
      <p:sp>
        <p:nvSpPr>
          <p:cNvPr id="671" name="Google Shape;671;p26"/>
          <p:cNvSpPr txBox="1"/>
          <p:nvPr>
            <p:ph idx="13" type="subTitle"/>
          </p:nvPr>
        </p:nvSpPr>
        <p:spPr>
          <a:xfrm>
            <a:off x="778450" y="3545975"/>
            <a:ext cx="15120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2FFFF"/>
                </a:solidFill>
              </a:rPr>
              <a:t>Model</a:t>
            </a:r>
            <a:endParaRPr sz="2300">
              <a:solidFill>
                <a:srgbClr val="12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2FFFF"/>
                </a:solidFill>
              </a:rPr>
              <a:t>Details</a:t>
            </a:r>
            <a:endParaRPr sz="2300">
              <a:solidFill>
                <a:srgbClr val="12FFFF"/>
              </a:solidFill>
            </a:endParaRPr>
          </a:p>
        </p:txBody>
      </p:sp>
      <p:sp>
        <p:nvSpPr>
          <p:cNvPr id="672" name="Google Shape;672;p26"/>
          <p:cNvSpPr txBox="1"/>
          <p:nvPr>
            <p:ph idx="14" type="title"/>
          </p:nvPr>
        </p:nvSpPr>
        <p:spPr>
          <a:xfrm>
            <a:off x="1099100" y="3087950"/>
            <a:ext cx="796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FFFF"/>
                </a:solidFill>
              </a:rPr>
              <a:t>05</a:t>
            </a:r>
            <a:endParaRPr>
              <a:solidFill>
                <a:srgbClr val="12FFFF"/>
              </a:solidFill>
            </a:endParaRPr>
          </a:p>
        </p:txBody>
      </p:sp>
      <p:sp>
        <p:nvSpPr>
          <p:cNvPr id="673" name="Google Shape;673;p26"/>
          <p:cNvSpPr txBox="1"/>
          <p:nvPr>
            <p:ph idx="1" type="subTitle"/>
          </p:nvPr>
        </p:nvSpPr>
        <p:spPr>
          <a:xfrm>
            <a:off x="2270425" y="3622175"/>
            <a:ext cx="23172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View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Details</a:t>
            </a:r>
            <a:endParaRPr sz="2300"/>
          </a:p>
        </p:txBody>
      </p:sp>
      <p:sp>
        <p:nvSpPr>
          <p:cNvPr id="674" name="Google Shape;674;p26"/>
          <p:cNvSpPr txBox="1"/>
          <p:nvPr>
            <p:ph idx="2" type="title"/>
          </p:nvPr>
        </p:nvSpPr>
        <p:spPr>
          <a:xfrm>
            <a:off x="2879950" y="3087950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675" name="Google Shape;675;p26"/>
          <p:cNvSpPr txBox="1"/>
          <p:nvPr>
            <p:ph idx="1" type="subTitle"/>
          </p:nvPr>
        </p:nvSpPr>
        <p:spPr>
          <a:xfrm>
            <a:off x="4292725" y="3627875"/>
            <a:ext cx="2317200" cy="7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5C2DF"/>
                </a:solidFill>
              </a:rPr>
              <a:t>Controller</a:t>
            </a:r>
            <a:endParaRPr sz="2300">
              <a:solidFill>
                <a:srgbClr val="35C2D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5C2DF"/>
                </a:solidFill>
              </a:rPr>
              <a:t>Details</a:t>
            </a:r>
            <a:endParaRPr sz="2300">
              <a:solidFill>
                <a:srgbClr val="35C2DF"/>
              </a:solidFill>
            </a:endParaRPr>
          </a:p>
        </p:txBody>
      </p:sp>
      <p:sp>
        <p:nvSpPr>
          <p:cNvPr id="676" name="Google Shape;676;p26"/>
          <p:cNvSpPr txBox="1"/>
          <p:nvPr>
            <p:ph idx="2" type="title"/>
          </p:nvPr>
        </p:nvSpPr>
        <p:spPr>
          <a:xfrm>
            <a:off x="4902250" y="3093650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C2DF"/>
                </a:solidFill>
              </a:rPr>
              <a:t>07</a:t>
            </a:r>
            <a:endParaRPr>
              <a:solidFill>
                <a:srgbClr val="35C2DF"/>
              </a:solidFill>
            </a:endParaRPr>
          </a:p>
        </p:txBody>
      </p:sp>
      <p:sp>
        <p:nvSpPr>
          <p:cNvPr id="677" name="Google Shape;677;p26"/>
          <p:cNvSpPr txBox="1"/>
          <p:nvPr>
            <p:ph idx="13" type="subTitle"/>
          </p:nvPr>
        </p:nvSpPr>
        <p:spPr>
          <a:xfrm>
            <a:off x="6814175" y="3545975"/>
            <a:ext cx="1833900" cy="89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2FFFF"/>
                </a:solidFill>
              </a:rPr>
              <a:t>API</a:t>
            </a:r>
            <a:endParaRPr sz="2300">
              <a:solidFill>
                <a:srgbClr val="12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2FFFF"/>
                </a:solidFill>
              </a:rPr>
              <a:t>Documentation</a:t>
            </a:r>
            <a:endParaRPr sz="2300">
              <a:solidFill>
                <a:srgbClr val="12FFFF"/>
              </a:solidFill>
            </a:endParaRPr>
          </a:p>
        </p:txBody>
      </p:sp>
      <p:sp>
        <p:nvSpPr>
          <p:cNvPr id="678" name="Google Shape;678;p26"/>
          <p:cNvSpPr txBox="1"/>
          <p:nvPr>
            <p:ph idx="14" type="title"/>
          </p:nvPr>
        </p:nvSpPr>
        <p:spPr>
          <a:xfrm>
            <a:off x="7333025" y="3000350"/>
            <a:ext cx="796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FFFF"/>
                </a:solidFill>
              </a:rPr>
              <a:t>08</a:t>
            </a:r>
            <a:endParaRPr>
              <a:solidFill>
                <a:srgbClr val="12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7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84" name="Google Shape;684;p27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</a:t>
            </a:r>
            <a:endParaRPr/>
          </a:p>
        </p:txBody>
      </p:sp>
      <p:grpSp>
        <p:nvGrpSpPr>
          <p:cNvPr id="685" name="Google Shape;685;p27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686" name="Google Shape;686;p27"/>
            <p:cNvSpPr/>
            <p:nvPr/>
          </p:nvSpPr>
          <p:spPr>
            <a:xfrm>
              <a:off x="7315562" y="1098851"/>
              <a:ext cx="1218960" cy="1218960"/>
            </a:xfrm>
            <a:custGeom>
              <a:rect b="b" l="l" r="r" t="t"/>
              <a:pathLst>
                <a:path extrusionOk="0" h="78289" w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7213984" y="2419374"/>
              <a:ext cx="355541" cy="152384"/>
            </a:xfrm>
            <a:custGeom>
              <a:rect b="b" l="l" r="r" t="t"/>
              <a:pathLst>
                <a:path extrusionOk="0" h="9787" w="22835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6283022" y="3307176"/>
              <a:ext cx="698875" cy="536854"/>
            </a:xfrm>
            <a:custGeom>
              <a:rect b="b" l="l" r="r" t="t"/>
              <a:pathLst>
                <a:path extrusionOk="0" h="34480" w="44886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6807669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6198197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6198197" y="2267006"/>
              <a:ext cx="1371328" cy="1015802"/>
            </a:xfrm>
            <a:custGeom>
              <a:rect b="b" l="l" r="r" t="t"/>
              <a:pathLst>
                <a:path extrusionOk="0" h="65241" w="88075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6706090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7925034" y="3841476"/>
              <a:ext cx="507909" cy="203173"/>
            </a:xfrm>
            <a:custGeom>
              <a:rect b="b" l="l" r="r" t="t"/>
              <a:pathLst>
                <a:path extrusionOk="0" h="13049" w="32621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6283022" y="1962270"/>
              <a:ext cx="1184924" cy="812645"/>
            </a:xfrm>
            <a:custGeom>
              <a:rect b="b" l="l" r="r" t="t"/>
              <a:pathLst>
                <a:path extrusionOk="0" h="52193" w="7610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283022" y="1962270"/>
              <a:ext cx="945706" cy="812645"/>
            </a:xfrm>
            <a:custGeom>
              <a:rect b="b" l="l" r="r" t="t"/>
              <a:pathLst>
                <a:path extrusionOk="0" h="52193" w="60739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6756880" y="2571742"/>
              <a:ext cx="2387115" cy="203173"/>
            </a:xfrm>
            <a:custGeom>
              <a:rect b="b" l="l" r="r" t="t"/>
              <a:pathLst>
                <a:path extrusionOk="0" h="13049" w="153315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6381051" y="2302942"/>
              <a:ext cx="141718" cy="131302"/>
            </a:xfrm>
            <a:custGeom>
              <a:rect b="b" l="l" r="r" t="t"/>
              <a:pathLst>
                <a:path extrusionOk="0" h="8433" w="9102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498371" y="2115152"/>
              <a:ext cx="176766" cy="166724"/>
            </a:xfrm>
            <a:custGeom>
              <a:rect b="b" l="l" r="r" t="t"/>
              <a:pathLst>
                <a:path extrusionOk="0" h="10708" w="11353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6655301" y="1809902"/>
              <a:ext cx="203173" cy="304752"/>
            </a:xfrm>
            <a:custGeom>
              <a:rect b="b" l="l" r="r" t="t"/>
              <a:pathLst>
                <a:path extrusionOk="0" h="19573" w="13049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6502933" y="2267006"/>
              <a:ext cx="761856" cy="304752"/>
            </a:xfrm>
            <a:custGeom>
              <a:rect b="b" l="l" r="r" t="t"/>
              <a:pathLst>
                <a:path extrusionOk="0" h="19573" w="48931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7518720" y="2063849"/>
              <a:ext cx="457120" cy="507909"/>
            </a:xfrm>
            <a:custGeom>
              <a:rect b="b" l="l" r="r" t="t"/>
              <a:pathLst>
                <a:path extrusionOk="0" h="32621" w="29359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6401354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7721877" y="3841476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8128192" y="1555955"/>
              <a:ext cx="1015802" cy="660277"/>
            </a:xfrm>
            <a:custGeom>
              <a:rect b="b" l="l" r="r" t="t"/>
              <a:pathLst>
                <a:path extrusionOk="0" h="42407" w="65241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8178981" y="1962270"/>
              <a:ext cx="609488" cy="609488"/>
            </a:xfrm>
            <a:custGeom>
              <a:rect b="b" l="l" r="r" t="t"/>
              <a:pathLst>
                <a:path extrusionOk="0" h="39145" w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848371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863608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833134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8686875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696003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711240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680766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7163194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706090" y="1809902"/>
              <a:ext cx="152384" cy="203173"/>
            </a:xfrm>
            <a:custGeom>
              <a:rect b="b" l="l" r="r" t="t"/>
              <a:pathLst>
                <a:path extrusionOk="0" h="13049" w="9787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502933" y="1505166"/>
              <a:ext cx="304752" cy="304752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6655301" y="1606745"/>
              <a:ext cx="203173" cy="203173"/>
            </a:xfrm>
            <a:custGeom>
              <a:rect b="b" l="l" r="r" t="t"/>
              <a:pathLst>
                <a:path extrusionOk="0" h="13049" w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6655301" y="1708323"/>
              <a:ext cx="203173" cy="253962"/>
            </a:xfrm>
            <a:custGeom>
              <a:rect b="b" l="l" r="r" t="t"/>
              <a:pathLst>
                <a:path extrusionOk="0" h="16311" w="13049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27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719" name="Google Shape;719;p2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8"/>
          <p:cNvSpPr txBox="1"/>
          <p:nvPr>
            <p:ph idx="4294967295" type="subTitle"/>
          </p:nvPr>
        </p:nvSpPr>
        <p:spPr>
          <a:xfrm>
            <a:off x="1659700" y="903000"/>
            <a:ext cx="4524600" cy="6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latin typeface="Oswald"/>
                <a:ea typeface="Oswald"/>
                <a:cs typeface="Oswald"/>
                <a:sym typeface="Oswald"/>
              </a:rPr>
              <a:t>Model View Controller (MVC)</a:t>
            </a:r>
            <a:endParaRPr sz="2700"/>
          </a:p>
        </p:txBody>
      </p:sp>
      <p:sp>
        <p:nvSpPr>
          <p:cNvPr id="730" name="Google Shape;730;p28"/>
          <p:cNvSpPr txBox="1"/>
          <p:nvPr/>
        </p:nvSpPr>
        <p:spPr>
          <a:xfrm>
            <a:off x="1659700" y="1618175"/>
            <a:ext cx="6591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 Components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swald"/>
              <a:buChar char="●"/>
            </a:pPr>
            <a:r>
              <a:rPr lang="en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Model : Data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swald"/>
              <a:buChar char="●"/>
            </a:pPr>
            <a:r>
              <a:rPr lang="en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View : User Interface (UI) 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Oswald"/>
              <a:buChar char="●"/>
            </a:pPr>
            <a:r>
              <a:rPr lang="en" sz="23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Controller : Intermediary between Model and View</a:t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31" name="Google Shape;7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798" y="903000"/>
            <a:ext cx="492600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9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5C2DF"/>
                </a:solidFill>
              </a:rPr>
              <a:t>02</a:t>
            </a:r>
            <a:endParaRPr>
              <a:solidFill>
                <a:srgbClr val="35C2DF"/>
              </a:solidFill>
            </a:endParaRPr>
          </a:p>
        </p:txBody>
      </p:sp>
      <p:sp>
        <p:nvSpPr>
          <p:cNvPr id="737" name="Google Shape;737;p29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grpSp>
        <p:nvGrpSpPr>
          <p:cNvPr id="738" name="Google Shape;738;p29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739" name="Google Shape;739;p29"/>
            <p:cNvSpPr/>
            <p:nvPr/>
          </p:nvSpPr>
          <p:spPr>
            <a:xfrm>
              <a:off x="7315562" y="1098851"/>
              <a:ext cx="1218960" cy="1218960"/>
            </a:xfrm>
            <a:custGeom>
              <a:rect b="b" l="l" r="r" t="t"/>
              <a:pathLst>
                <a:path extrusionOk="0" h="78289" w="78289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7213984" y="2419374"/>
              <a:ext cx="355541" cy="152384"/>
            </a:xfrm>
            <a:custGeom>
              <a:rect b="b" l="l" r="r" t="t"/>
              <a:pathLst>
                <a:path extrusionOk="0" h="9787" w="22835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6283022" y="3307176"/>
              <a:ext cx="698875" cy="536854"/>
            </a:xfrm>
            <a:custGeom>
              <a:rect b="b" l="l" r="r" t="t"/>
              <a:pathLst>
                <a:path extrusionOk="0" h="34480" w="44886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6807669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6198197" y="3130425"/>
              <a:ext cx="406330" cy="914224"/>
            </a:xfrm>
            <a:custGeom>
              <a:rect b="b" l="l" r="r" t="t"/>
              <a:pathLst>
                <a:path extrusionOk="0" h="58717" w="26097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6198197" y="2267006"/>
              <a:ext cx="1371328" cy="1015802"/>
            </a:xfrm>
            <a:custGeom>
              <a:rect b="b" l="l" r="r" t="t"/>
              <a:pathLst>
                <a:path extrusionOk="0" h="65241" w="88075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6706090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925034" y="3841476"/>
              <a:ext cx="507909" cy="203173"/>
            </a:xfrm>
            <a:custGeom>
              <a:rect b="b" l="l" r="r" t="t"/>
              <a:pathLst>
                <a:path extrusionOk="0" h="13049" w="32621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6283022" y="1962270"/>
              <a:ext cx="1184924" cy="812645"/>
            </a:xfrm>
            <a:custGeom>
              <a:rect b="b" l="l" r="r" t="t"/>
              <a:pathLst>
                <a:path extrusionOk="0" h="52193" w="76103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6283022" y="1962270"/>
              <a:ext cx="945706" cy="812645"/>
            </a:xfrm>
            <a:custGeom>
              <a:rect b="b" l="l" r="r" t="t"/>
              <a:pathLst>
                <a:path extrusionOk="0" h="52193" w="60739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6756880" y="2571742"/>
              <a:ext cx="2387115" cy="203173"/>
            </a:xfrm>
            <a:custGeom>
              <a:rect b="b" l="l" r="r" t="t"/>
              <a:pathLst>
                <a:path extrusionOk="0" h="13049" w="153315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6381051" y="2302942"/>
              <a:ext cx="141718" cy="131302"/>
            </a:xfrm>
            <a:custGeom>
              <a:rect b="b" l="l" r="r" t="t"/>
              <a:pathLst>
                <a:path extrusionOk="0" h="8433" w="9102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6498371" y="2115152"/>
              <a:ext cx="176766" cy="166724"/>
            </a:xfrm>
            <a:custGeom>
              <a:rect b="b" l="l" r="r" t="t"/>
              <a:pathLst>
                <a:path extrusionOk="0" h="10708" w="11353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9"/>
            <p:cNvSpPr/>
            <p:nvPr/>
          </p:nvSpPr>
          <p:spPr>
            <a:xfrm>
              <a:off x="6655301" y="1809902"/>
              <a:ext cx="203173" cy="304752"/>
            </a:xfrm>
            <a:custGeom>
              <a:rect b="b" l="l" r="r" t="t"/>
              <a:pathLst>
                <a:path extrusionOk="0" h="19573" w="13049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9"/>
            <p:cNvSpPr/>
            <p:nvPr/>
          </p:nvSpPr>
          <p:spPr>
            <a:xfrm>
              <a:off x="6502933" y="2267006"/>
              <a:ext cx="761856" cy="304752"/>
            </a:xfrm>
            <a:custGeom>
              <a:rect b="b" l="l" r="r" t="t"/>
              <a:pathLst>
                <a:path extrusionOk="0" h="19573" w="48931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9"/>
            <p:cNvSpPr/>
            <p:nvPr/>
          </p:nvSpPr>
          <p:spPr>
            <a:xfrm>
              <a:off x="7518720" y="2063849"/>
              <a:ext cx="457120" cy="507909"/>
            </a:xfrm>
            <a:custGeom>
              <a:rect b="b" l="l" r="r" t="t"/>
              <a:pathLst>
                <a:path extrusionOk="0" h="32621" w="29359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6401354" y="2774900"/>
              <a:ext cx="1523696" cy="1168170"/>
            </a:xfrm>
            <a:custGeom>
              <a:rect b="b" l="l" r="r" t="t"/>
              <a:pathLst>
                <a:path extrusionOk="0" h="75027" w="97861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>
              <a:off x="7721877" y="3841476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9"/>
            <p:cNvSpPr/>
            <p:nvPr/>
          </p:nvSpPr>
          <p:spPr>
            <a:xfrm>
              <a:off x="8128192" y="1555955"/>
              <a:ext cx="1015802" cy="660277"/>
            </a:xfrm>
            <a:custGeom>
              <a:rect b="b" l="l" r="r" t="t"/>
              <a:pathLst>
                <a:path extrusionOk="0" h="42407" w="65241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8178981" y="1962270"/>
              <a:ext cx="609488" cy="609488"/>
            </a:xfrm>
            <a:custGeom>
              <a:rect b="b" l="l" r="r" t="t"/>
              <a:pathLst>
                <a:path extrusionOk="0" h="39145" w="39145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848371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9"/>
            <p:cNvSpPr/>
            <p:nvPr/>
          </p:nvSpPr>
          <p:spPr>
            <a:xfrm>
              <a:off x="863608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833134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8686875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6960037" y="2774900"/>
              <a:ext cx="406330" cy="203173"/>
            </a:xfrm>
            <a:custGeom>
              <a:rect b="b" l="l" r="r" t="t"/>
              <a:pathLst>
                <a:path extrusionOk="0" h="13049" w="26097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9"/>
            <p:cNvSpPr/>
            <p:nvPr/>
          </p:nvSpPr>
          <p:spPr>
            <a:xfrm>
              <a:off x="7112405" y="2774900"/>
              <a:ext cx="101594" cy="203173"/>
            </a:xfrm>
            <a:custGeom>
              <a:rect b="b" l="l" r="r" t="t"/>
              <a:pathLst>
                <a:path extrusionOk="0" h="13049" w="6525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807669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7163194" y="2978057"/>
              <a:ext cx="355541" cy="1066592"/>
            </a:xfrm>
            <a:custGeom>
              <a:rect b="b" l="l" r="r" t="t"/>
              <a:pathLst>
                <a:path extrusionOk="0" h="68503" w="22835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6706090" y="1809902"/>
              <a:ext cx="152384" cy="203173"/>
            </a:xfrm>
            <a:custGeom>
              <a:rect b="b" l="l" r="r" t="t"/>
              <a:pathLst>
                <a:path extrusionOk="0" h="13049" w="9787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502933" y="1505166"/>
              <a:ext cx="304752" cy="304752"/>
            </a:xfrm>
            <a:custGeom>
              <a:rect b="b" l="l" r="r" t="t"/>
              <a:pathLst>
                <a:path extrusionOk="0" h="19573" w="19573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655301" y="1606745"/>
              <a:ext cx="203173" cy="203173"/>
            </a:xfrm>
            <a:custGeom>
              <a:rect b="b" l="l" r="r" t="t"/>
              <a:pathLst>
                <a:path extrusionOk="0" h="13049" w="13049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6655301" y="1708323"/>
              <a:ext cx="203173" cy="253962"/>
            </a:xfrm>
            <a:custGeom>
              <a:rect b="b" l="l" r="r" t="t"/>
              <a:pathLst>
                <a:path extrusionOk="0" h="16311" w="13049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29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772" name="Google Shape;772;p2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0"/>
          <p:cNvSpPr txBox="1"/>
          <p:nvPr>
            <p:ph type="title"/>
          </p:nvPr>
        </p:nvSpPr>
        <p:spPr>
          <a:xfrm>
            <a:off x="5439633" y="2210538"/>
            <a:ext cx="230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</a:t>
            </a:r>
            <a:endParaRPr/>
          </a:p>
        </p:txBody>
      </p:sp>
      <p:sp>
        <p:nvSpPr>
          <p:cNvPr id="783" name="Google Shape;783;p30"/>
          <p:cNvSpPr txBox="1"/>
          <p:nvPr>
            <p:ph idx="1" type="body"/>
          </p:nvPr>
        </p:nvSpPr>
        <p:spPr>
          <a:xfrm>
            <a:off x="5310175" y="2745125"/>
            <a:ext cx="2560800" cy="1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p</a:t>
            </a:r>
            <a:r>
              <a:rPr lang="en"/>
              <a:t>romotes separation of models and views making the code more Modular, Maintainable, and Easily Testable</a:t>
            </a:r>
            <a:endParaRPr/>
          </a:p>
        </p:txBody>
      </p:sp>
      <p:sp>
        <p:nvSpPr>
          <p:cNvPr id="784" name="Google Shape;784;p30"/>
          <p:cNvSpPr txBox="1"/>
          <p:nvPr>
            <p:ph idx="2" type="body"/>
          </p:nvPr>
        </p:nvSpPr>
        <p:spPr>
          <a:xfrm>
            <a:off x="1055075" y="2745125"/>
            <a:ext cx="2683800" cy="16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multiple architectures to choose from such as Microservice, Layered, Data-Centered Architecture</a:t>
            </a:r>
            <a:endParaRPr/>
          </a:p>
        </p:txBody>
      </p:sp>
      <p:sp>
        <p:nvSpPr>
          <p:cNvPr id="785" name="Google Shape;785;p30"/>
          <p:cNvSpPr txBox="1"/>
          <p:nvPr>
            <p:ph idx="3" type="title"/>
          </p:nvPr>
        </p:nvSpPr>
        <p:spPr>
          <a:xfrm>
            <a:off x="1246026" y="2210538"/>
            <a:ext cx="2301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WHY MVC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6" name="Google Shape;786;p30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grpSp>
        <p:nvGrpSpPr>
          <p:cNvPr id="787" name="Google Shape;787;p30"/>
          <p:cNvGrpSpPr/>
          <p:nvPr/>
        </p:nvGrpSpPr>
        <p:grpSpPr>
          <a:xfrm>
            <a:off x="6338462" y="1645901"/>
            <a:ext cx="504238" cy="535158"/>
            <a:chOff x="1487200" y="4993750"/>
            <a:chExt cx="483125" cy="483125"/>
          </a:xfrm>
        </p:grpSpPr>
        <p:sp>
          <p:nvSpPr>
            <p:cNvPr id="788" name="Google Shape;788;p30"/>
            <p:cNvSpPr/>
            <p:nvPr/>
          </p:nvSpPr>
          <p:spPr>
            <a:xfrm>
              <a:off x="1487200" y="4993750"/>
              <a:ext cx="483125" cy="483125"/>
            </a:xfrm>
            <a:custGeom>
              <a:rect b="b" l="l" r="r" t="t"/>
              <a:pathLst>
                <a:path extrusionOk="0" h="19325" w="19325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789" name="Google Shape;789;p30"/>
            <p:cNvSpPr/>
            <p:nvPr/>
          </p:nvSpPr>
          <p:spPr>
            <a:xfrm>
              <a:off x="1602600" y="5143950"/>
              <a:ext cx="250350" cy="182725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790" name="Google Shape;790;p30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791" name="Google Shape;791;p30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0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0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97" name="Google Shape;7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850" y="1676788"/>
            <a:ext cx="504250" cy="5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1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3" name="Google Shape;803;p31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804" name="Google Shape;804;p3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805" name="Google Shape;805;p31"/>
            <p:cNvSpPr/>
            <p:nvPr/>
          </p:nvSpPr>
          <p:spPr>
            <a:xfrm>
              <a:off x="7643769" y="1456203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1"/>
            <p:cNvSpPr/>
            <p:nvPr/>
          </p:nvSpPr>
          <p:spPr>
            <a:xfrm>
              <a:off x="7451434" y="1648538"/>
              <a:ext cx="1461763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1"/>
            <p:cNvSpPr/>
            <p:nvPr/>
          </p:nvSpPr>
          <p:spPr>
            <a:xfrm>
              <a:off x="7259100" y="1840875"/>
              <a:ext cx="1487174" cy="1846434"/>
            </a:xfrm>
            <a:custGeom>
              <a:rect b="b" l="l" r="r" t="t"/>
              <a:pathLst>
                <a:path extrusionOk="0" h="156577" w="123957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>
              <a:off x="6945936" y="2917954"/>
              <a:ext cx="769354" cy="769354"/>
            </a:xfrm>
            <a:custGeom>
              <a:rect b="b" l="l" r="r" t="t"/>
              <a:pathLst>
                <a:path extrusionOk="0" h="65241" w="65241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>
              <a:off x="7215206" y="3187224"/>
              <a:ext cx="230815" cy="230815"/>
            </a:xfrm>
            <a:custGeom>
              <a:rect b="b" l="l" r="r" t="t"/>
              <a:pathLst>
                <a:path extrusionOk="0" h="19573" w="19573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>
              <a:off x="7489901" y="199474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>
              <a:off x="7489901" y="2533283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8259243" y="3148757"/>
              <a:ext cx="307749" cy="307749"/>
            </a:xfrm>
            <a:custGeom>
              <a:rect b="b" l="l" r="r" t="t"/>
              <a:pathLst>
                <a:path extrusionOk="0" h="26097" w="26097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>
              <a:off x="7913039" y="1956275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>
              <a:off x="7913039" y="2110144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7913039" y="2264013"/>
              <a:ext cx="384683" cy="76946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7913039" y="2494815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7913039" y="2648684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7913039" y="2802552"/>
              <a:ext cx="615486" cy="76946"/>
            </a:xfrm>
            <a:custGeom>
              <a:rect b="b" l="l" r="r" t="t"/>
              <a:pathLst>
                <a:path extrusionOk="0" h="6525" w="52193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1"/>
            <p:cNvSpPr/>
            <p:nvPr/>
          </p:nvSpPr>
          <p:spPr>
            <a:xfrm>
              <a:off x="7797638" y="3110290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1"/>
            <p:cNvSpPr/>
            <p:nvPr/>
          </p:nvSpPr>
          <p:spPr>
            <a:xfrm>
              <a:off x="7797638" y="3264158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1"/>
            <p:cNvSpPr/>
            <p:nvPr/>
          </p:nvSpPr>
          <p:spPr>
            <a:xfrm>
              <a:off x="7797638" y="3418027"/>
              <a:ext cx="346216" cy="76946"/>
            </a:xfrm>
            <a:custGeom>
              <a:rect b="b" l="l" r="r" t="t"/>
              <a:pathLst>
                <a:path extrusionOk="0" h="6525" w="29359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1"/>
            <p:cNvSpPr/>
            <p:nvPr/>
          </p:nvSpPr>
          <p:spPr>
            <a:xfrm>
              <a:off x="8413100" y="1828800"/>
              <a:ext cx="333193" cy="319819"/>
            </a:xfrm>
            <a:custGeom>
              <a:rect b="b" l="l" r="r" t="t"/>
              <a:pathLst>
                <a:path extrusionOk="0" h="26097" w="26097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cap="flat" cmpd="sng" w="9525">
              <a:solidFill>
                <a:srgbClr val="BBB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31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24" name="Google Shape;824;p3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SYSTEM MODULES</a:t>
            </a:r>
            <a:endParaRPr sz="4100"/>
          </a:p>
        </p:txBody>
      </p:sp>
      <p:sp>
        <p:nvSpPr>
          <p:cNvPr id="835" name="Google Shape;835;p32"/>
          <p:cNvSpPr txBox="1"/>
          <p:nvPr>
            <p:ph idx="1" type="body"/>
          </p:nvPr>
        </p:nvSpPr>
        <p:spPr>
          <a:xfrm>
            <a:off x="720000" y="1268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1.User account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2.Business account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3.Delivery man account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4.Payment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5.Food order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41" name="Google Shape;841;p3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of Control</a:t>
            </a:r>
            <a:endParaRPr/>
          </a:p>
        </p:txBody>
      </p:sp>
      <p:grpSp>
        <p:nvGrpSpPr>
          <p:cNvPr id="842" name="Google Shape;842;p33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843" name="Google Shape;843;p33"/>
            <p:cNvSpPr/>
            <p:nvPr/>
          </p:nvSpPr>
          <p:spPr>
            <a:xfrm>
              <a:off x="5612559" y="3034881"/>
              <a:ext cx="2894635" cy="1273649"/>
            </a:xfrm>
            <a:custGeom>
              <a:rect b="b" l="l" r="r" t="t"/>
              <a:pathLst>
                <a:path extrusionOk="0" h="71765" w="163101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3"/>
            <p:cNvSpPr/>
            <p:nvPr/>
          </p:nvSpPr>
          <p:spPr>
            <a:xfrm>
              <a:off x="5612559" y="2571742"/>
              <a:ext cx="2663066" cy="463157"/>
            </a:xfrm>
            <a:custGeom>
              <a:rect b="b" l="l" r="r" t="t"/>
              <a:pathLst>
                <a:path extrusionOk="0" h="26097" w="150053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3"/>
            <p:cNvSpPr/>
            <p:nvPr/>
          </p:nvSpPr>
          <p:spPr>
            <a:xfrm>
              <a:off x="6075698" y="1413895"/>
              <a:ext cx="2663066" cy="2894635"/>
            </a:xfrm>
            <a:custGeom>
              <a:rect b="b" l="l" r="r" t="t"/>
              <a:pathLst>
                <a:path extrusionOk="0" h="163101" w="150053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3"/>
            <p:cNvSpPr/>
            <p:nvPr/>
          </p:nvSpPr>
          <p:spPr>
            <a:xfrm>
              <a:off x="6075698" y="1066541"/>
              <a:ext cx="1796420" cy="463157"/>
            </a:xfrm>
            <a:custGeom>
              <a:rect b="b" l="l" r="r" t="t"/>
              <a:pathLst>
                <a:path extrusionOk="0" h="26097" w="101221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3"/>
            <p:cNvSpPr/>
            <p:nvPr/>
          </p:nvSpPr>
          <p:spPr>
            <a:xfrm>
              <a:off x="8044038" y="1182326"/>
              <a:ext cx="694726" cy="694726"/>
            </a:xfrm>
            <a:custGeom>
              <a:rect b="b" l="l" r="r" t="t"/>
              <a:pathLst>
                <a:path extrusionOk="0" h="39145" w="39145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3"/>
            <p:cNvSpPr/>
            <p:nvPr/>
          </p:nvSpPr>
          <p:spPr>
            <a:xfrm>
              <a:off x="7696684" y="834972"/>
              <a:ext cx="1389434" cy="1389434"/>
            </a:xfrm>
            <a:custGeom>
              <a:rect b="b" l="l" r="r" t="t"/>
              <a:pathLst>
                <a:path extrusionOk="0" h="78289" w="78289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3"/>
            <p:cNvSpPr/>
            <p:nvPr/>
          </p:nvSpPr>
          <p:spPr>
            <a:xfrm>
              <a:off x="624937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3"/>
            <p:cNvSpPr/>
            <p:nvPr/>
          </p:nvSpPr>
          <p:spPr>
            <a:xfrm>
              <a:off x="6712514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3"/>
            <p:cNvSpPr/>
            <p:nvPr/>
          </p:nvSpPr>
          <p:spPr>
            <a:xfrm>
              <a:off x="6480945" y="124021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3"/>
            <p:cNvSpPr/>
            <p:nvPr/>
          </p:nvSpPr>
          <p:spPr>
            <a:xfrm>
              <a:off x="7986146" y="1124433"/>
              <a:ext cx="810511" cy="810511"/>
            </a:xfrm>
            <a:custGeom>
              <a:rect b="b" l="l" r="r" t="t"/>
              <a:pathLst>
                <a:path extrusionOk="0" h="45669" w="45669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3"/>
            <p:cNvSpPr/>
            <p:nvPr/>
          </p:nvSpPr>
          <p:spPr>
            <a:xfrm>
              <a:off x="6249375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3"/>
            <p:cNvSpPr/>
            <p:nvPr/>
          </p:nvSpPr>
          <p:spPr>
            <a:xfrm>
              <a:off x="6017806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3"/>
            <p:cNvSpPr/>
            <p:nvPr/>
          </p:nvSpPr>
          <p:spPr>
            <a:xfrm>
              <a:off x="5786237" y="2745419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3"/>
            <p:cNvSpPr/>
            <p:nvPr/>
          </p:nvSpPr>
          <p:spPr>
            <a:xfrm>
              <a:off x="6210597" y="1714946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7719844" y="2178085"/>
              <a:ext cx="362990" cy="439996"/>
            </a:xfrm>
            <a:custGeom>
              <a:rect b="b" l="l" r="r" t="t"/>
              <a:pathLst>
                <a:path extrusionOk="0" h="24792" w="20453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6712514" y="1703357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6712514" y="193492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6712514" y="2166496"/>
              <a:ext cx="810511" cy="115802"/>
            </a:xfrm>
            <a:custGeom>
              <a:rect b="b" l="l" r="r" t="t"/>
              <a:pathLst>
                <a:path extrusionOk="0" h="6525" w="45669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6712514" y="2398065"/>
              <a:ext cx="578941" cy="115802"/>
            </a:xfrm>
            <a:custGeom>
              <a:rect b="b" l="l" r="r" t="t"/>
              <a:pathLst>
                <a:path extrusionOk="0" h="6525" w="32621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7407222" y="2398065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7138596" y="3337653"/>
              <a:ext cx="474746" cy="668087"/>
            </a:xfrm>
            <a:custGeom>
              <a:rect b="b" l="l" r="r" t="t"/>
              <a:pathLst>
                <a:path extrusionOk="0" h="37644" w="2675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6274861" y="3337653"/>
              <a:ext cx="474728" cy="668087"/>
            </a:xfrm>
            <a:custGeom>
              <a:rect b="b" l="l" r="r" t="t"/>
              <a:pathLst>
                <a:path extrusionOk="0" h="37644" w="26749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6771560" y="3194662"/>
              <a:ext cx="343325" cy="954088"/>
            </a:xfrm>
            <a:custGeom>
              <a:rect b="b" l="l" r="r" t="t"/>
              <a:pathLst>
                <a:path extrusionOk="0" h="53759" w="19345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5786237" y="367169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5786237" y="3208558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3"/>
            <p:cNvSpPr/>
            <p:nvPr/>
          </p:nvSpPr>
          <p:spPr>
            <a:xfrm>
              <a:off x="5786237" y="3440127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7986146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7986146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7986146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8449284" y="378748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8449284" y="4019051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8449284" y="3555912"/>
              <a:ext cx="115802" cy="115802"/>
            </a:xfrm>
            <a:custGeom>
              <a:rect b="b" l="l" r="r" t="t"/>
              <a:pathLst>
                <a:path extrusionOk="0" h="6525" w="6525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3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76" name="Google Shape;876;p3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