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71b25f26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71b25f26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71b25f26d_0_3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71b25f26d_0_3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71b25f26d_0_3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71b25f26d_0_3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71b25f26d_0_3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71b25f26d_0_3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71b25f26d_0_3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71b25f26d_0_3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71b25f26d_0_3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71b25f26d_0_3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71b25f26d_0_3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71b25f26d_0_3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265500" y="12355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FoodFly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29650" y="1729900"/>
            <a:ext cx="41169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Online Food Delivery Platform</a:t>
            </a:r>
            <a:endParaRPr/>
          </a:p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1955050" y="1600775"/>
            <a:ext cx="577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…</a:t>
            </a:r>
            <a:endParaRPr b="1" sz="6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141450" y="3490250"/>
            <a:ext cx="2204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Presented By: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Sachin Deb (1805020)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Nafis Karim (1805027)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Mamun Munshi (1805028)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1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Motivation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0" name="Google Shape;70;p14"/>
          <p:cNvGrpSpPr/>
          <p:nvPr/>
        </p:nvGrpSpPr>
        <p:grpSpPr>
          <a:xfrm>
            <a:off x="2256567" y="600903"/>
            <a:ext cx="4036590" cy="3941676"/>
            <a:chOff x="2256567" y="677103"/>
            <a:chExt cx="4036590" cy="3941676"/>
          </a:xfrm>
        </p:grpSpPr>
        <p:sp>
          <p:nvSpPr>
            <p:cNvPr id="71" name="Google Shape;71;p14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AAA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AAA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AAA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AAA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AAA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4447194" y="1739566"/>
            <a:ext cx="2440200" cy="2440200"/>
            <a:chOff x="4447194" y="1815766"/>
            <a:chExt cx="2440200" cy="2440200"/>
          </a:xfrm>
        </p:grpSpPr>
        <p:sp>
          <p:nvSpPr>
            <p:cNvPr id="78" name="Google Shape;78;p14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Inclusion of Non-existent Features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3566937" y="1297853"/>
            <a:ext cx="1423800" cy="1423800"/>
            <a:chOff x="3490737" y="1374053"/>
            <a:chExt cx="1423800" cy="1423800"/>
          </a:xfrm>
        </p:grpSpPr>
        <p:sp>
          <p:nvSpPr>
            <p:cNvPr id="81" name="Google Shape;81;p14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Easy-to-use Platform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3225753" y="2862089"/>
            <a:ext cx="1498800" cy="1498800"/>
            <a:chOff x="644203" y="3718814"/>
            <a:chExt cx="1498800" cy="1498800"/>
          </a:xfrm>
        </p:grpSpPr>
        <p:sp>
          <p:nvSpPr>
            <p:cNvPr id="84" name="Google Shape;84;p14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Trusted Platform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Types of User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1" name="Google Shape;91;p15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92" name="Google Shape;92;p15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Customer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3" name="Google Shape;93;p15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50505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94" name="Google Shape;94;p15"/>
          <p:cNvGrpSpPr/>
          <p:nvPr/>
        </p:nvGrpSpPr>
        <p:grpSpPr>
          <a:xfrm>
            <a:off x="5209838" y="1060350"/>
            <a:ext cx="3017259" cy="1289700"/>
            <a:chOff x="5209838" y="1060350"/>
            <a:chExt cx="3017259" cy="1289700"/>
          </a:xfrm>
        </p:grpSpPr>
        <p:sp>
          <p:nvSpPr>
            <p:cNvPr id="95" name="Google Shape;95;p15"/>
            <p:cNvSpPr txBox="1"/>
            <p:nvPr/>
          </p:nvSpPr>
          <p:spPr>
            <a:xfrm>
              <a:off x="6696497" y="1060350"/>
              <a:ext cx="15306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Delivery Person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6" name="Google Shape;96;p15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2F2F2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97" name="Google Shape;97;p15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98" name="Google Shape;98;p15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Restaurant</a:t>
              </a: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 Authority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9" name="Google Shape;99;p15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41414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00" name="Google Shape;100;p15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101" name="Google Shape;101;p15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" name="Google Shape;104;p15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105" name="Google Shape;105;p15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50505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5050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" name="Google Shape;107;p15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108" name="Google Shape;108;p15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F2F2F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F2F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" name="Google Shape;110;p15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111" name="Google Shape;111;p15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41414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414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" name="Google Shape;113;p15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Features | Customer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Searching </a:t>
            </a:r>
            <a:r>
              <a:rPr lang="en">
                <a:solidFill>
                  <a:schemeClr val="lt1"/>
                </a:solidFill>
              </a:rPr>
              <a:t>Restaurants (By location and name)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Searching Food Items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Filter Restaurants on various criterias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Get useful suggestions based on their previous order history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Order from multiple restaurants at a time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Earn some reward points on successful order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Can get discount from at most 3 assigned “Favourite Restaurants”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Reviews and Feedback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Flexible payment options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Features | Restaurant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Add new food items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Manage existing food items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Can collaborate with another restaurant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Advertise their food items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Provide discount offers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Features | Delivery Person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Can choose the most feasible orders from existing orders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Can deliver orders from multiple </a:t>
            </a:r>
            <a:r>
              <a:rPr lang="en">
                <a:solidFill>
                  <a:schemeClr val="lt1"/>
                </a:solidFill>
              </a:rPr>
              <a:t>restaurants at the same time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May decline a delivery offer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Can update the delivery status (e.g. picked up, delivered)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Payment Options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9" name="Google Shape;139;p19"/>
          <p:cNvGrpSpPr/>
          <p:nvPr/>
        </p:nvGrpSpPr>
        <p:grpSpPr>
          <a:xfrm>
            <a:off x="669173" y="1986800"/>
            <a:ext cx="2606465" cy="1289700"/>
            <a:chOff x="669173" y="1986800"/>
            <a:chExt cx="2606465" cy="1289700"/>
          </a:xfrm>
        </p:grpSpPr>
        <p:sp>
          <p:nvSpPr>
            <p:cNvPr id="140" name="Google Shape;140;p19"/>
            <p:cNvSpPr txBox="1"/>
            <p:nvPr/>
          </p:nvSpPr>
          <p:spPr>
            <a:xfrm>
              <a:off x="669173" y="1986800"/>
              <a:ext cx="17784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Cash On Delivery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1" name="Google Shape;141;p19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505050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42" name="Google Shape;142;p19"/>
          <p:cNvGrpSpPr/>
          <p:nvPr/>
        </p:nvGrpSpPr>
        <p:grpSpPr>
          <a:xfrm>
            <a:off x="5209838" y="1060350"/>
            <a:ext cx="3017259" cy="1289700"/>
            <a:chOff x="5209838" y="1060350"/>
            <a:chExt cx="3017259" cy="1289700"/>
          </a:xfrm>
        </p:grpSpPr>
        <p:sp>
          <p:nvSpPr>
            <p:cNvPr id="143" name="Google Shape;143;p19"/>
            <p:cNvSpPr txBox="1"/>
            <p:nvPr/>
          </p:nvSpPr>
          <p:spPr>
            <a:xfrm>
              <a:off x="6696497" y="1060350"/>
              <a:ext cx="15306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Mobile Banking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4" name="Google Shape;144;p19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2F2F2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45" name="Google Shape;145;p19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146" name="Google Shape;146;p19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Card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7" name="Google Shape;147;p19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41414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48" name="Google Shape;148;p19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149" name="Google Shape;149;p19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5050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" name="Google Shape;152;p19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153" name="Google Shape;153;p19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50505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9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5050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19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156" name="Google Shape;156;p19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F2F2F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9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F2F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" name="Google Shape;158;p19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159" name="Google Shape;159;p19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41414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9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414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1" name="Google Shape;161;p19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19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19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2733450" y="1751100"/>
            <a:ext cx="3677100" cy="16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Thank You</a:t>
            </a:r>
            <a:endParaRPr sz="7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