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3"/>
  </p:notes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600" y="-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LENOVO\Desktop\table%20work%20shi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SHUVO BUSINES</a:t>
            </a:r>
            <a:r>
              <a:rPr lang="en-US" baseline="0" dirty="0"/>
              <a:t> STATICS</a:t>
            </a:r>
            <a:endParaRPr lang="en-US" dirty="0"/>
          </a:p>
        </c:rich>
      </c:tx>
      <c:layout/>
      <c:overlay val="0"/>
      <c:spPr>
        <a:noFill/>
        <a:ln>
          <a:noFill/>
        </a:ln>
        <a:effectLst/>
      </c:spPr>
    </c:title>
    <c:autoTitleDeleted val="0"/>
    <c:plotArea>
      <c:layout/>
      <c:lineChart>
        <c:grouping val="standard"/>
        <c:varyColors val="0"/>
        <c:ser>
          <c:idx val="0"/>
          <c:order val="0"/>
          <c:tx>
            <c:strRef>
              <c:f>Sheet1!$E$4</c:f>
              <c:strCache>
                <c:ptCount val="1"/>
                <c:pt idx="0">
                  <c:v>ORDER</c:v>
                </c:pt>
              </c:strCache>
            </c:strRef>
          </c:tx>
          <c:spPr>
            <a:ln w="28575" cap="rnd">
              <a:solidFill>
                <a:schemeClr val="accent1"/>
              </a:solidFill>
              <a:round/>
            </a:ln>
            <a:effectLst/>
          </c:spPr>
          <c:marker>
            <c:symbol val="none"/>
          </c:marker>
          <c:cat>
            <c:strRef>
              <c:f>Sheet1!$D$5:$D$9</c:f>
              <c:strCache>
                <c:ptCount val="5"/>
                <c:pt idx="0">
                  <c:v>smart phone</c:v>
                </c:pt>
                <c:pt idx="1">
                  <c:v>laptop</c:v>
                </c:pt>
                <c:pt idx="2">
                  <c:v>speaker</c:v>
                </c:pt>
                <c:pt idx="3">
                  <c:v>tv</c:v>
                </c:pt>
                <c:pt idx="4">
                  <c:v>TOTAL</c:v>
                </c:pt>
              </c:strCache>
            </c:strRef>
          </c:cat>
          <c:val>
            <c:numRef>
              <c:f>Sheet1!$E$5:$E$9</c:f>
              <c:numCache>
                <c:formatCode>General</c:formatCode>
                <c:ptCount val="5"/>
                <c:pt idx="0">
                  <c:v>50</c:v>
                </c:pt>
                <c:pt idx="1">
                  <c:v>23</c:v>
                </c:pt>
                <c:pt idx="2">
                  <c:v>17</c:v>
                </c:pt>
                <c:pt idx="3">
                  <c:v>15</c:v>
                </c:pt>
                <c:pt idx="4">
                  <c:v>105</c:v>
                </c:pt>
              </c:numCache>
            </c:numRef>
          </c:val>
          <c:smooth val="0"/>
          <c:extLst xmlns:c16r2="http://schemas.microsoft.com/office/drawing/2015/06/chart">
            <c:ext xmlns:c16="http://schemas.microsoft.com/office/drawing/2014/chart" uri="{C3380CC4-5D6E-409C-BE32-E72D297353CC}">
              <c16:uniqueId val="{00000000-9D6B-4C55-B11E-9C90931CE2F5}"/>
            </c:ext>
          </c:extLst>
        </c:ser>
        <c:ser>
          <c:idx val="1"/>
          <c:order val="1"/>
          <c:tx>
            <c:strRef>
              <c:f>Sheet1!$F$4</c:f>
              <c:strCache>
                <c:ptCount val="1"/>
                <c:pt idx="0">
                  <c:v>INCOME</c:v>
                </c:pt>
              </c:strCache>
            </c:strRef>
          </c:tx>
          <c:spPr>
            <a:ln w="28575" cap="rnd">
              <a:solidFill>
                <a:schemeClr val="accent2"/>
              </a:solidFill>
              <a:round/>
            </a:ln>
            <a:effectLst/>
          </c:spPr>
          <c:marker>
            <c:symbol val="none"/>
          </c:marker>
          <c:cat>
            <c:strRef>
              <c:f>Sheet1!$D$5:$D$9</c:f>
              <c:strCache>
                <c:ptCount val="5"/>
                <c:pt idx="0">
                  <c:v>smart phone</c:v>
                </c:pt>
                <c:pt idx="1">
                  <c:v>laptop</c:v>
                </c:pt>
                <c:pt idx="2">
                  <c:v>speaker</c:v>
                </c:pt>
                <c:pt idx="3">
                  <c:v>tv</c:v>
                </c:pt>
                <c:pt idx="4">
                  <c:v>TOTAL</c:v>
                </c:pt>
              </c:strCache>
            </c:strRef>
          </c:cat>
          <c:val>
            <c:numRef>
              <c:f>Sheet1!$F$5:$F$9</c:f>
              <c:numCache>
                <c:formatCode>General</c:formatCode>
                <c:ptCount val="5"/>
                <c:pt idx="0">
                  <c:v>435679</c:v>
                </c:pt>
                <c:pt idx="1">
                  <c:v>520076</c:v>
                </c:pt>
                <c:pt idx="2">
                  <c:v>234567</c:v>
                </c:pt>
                <c:pt idx="3">
                  <c:v>456789</c:v>
                </c:pt>
                <c:pt idx="4">
                  <c:v>1647111</c:v>
                </c:pt>
              </c:numCache>
            </c:numRef>
          </c:val>
          <c:smooth val="0"/>
          <c:extLst xmlns:c16r2="http://schemas.microsoft.com/office/drawing/2015/06/chart">
            <c:ext xmlns:c16="http://schemas.microsoft.com/office/drawing/2014/chart" uri="{C3380CC4-5D6E-409C-BE32-E72D297353CC}">
              <c16:uniqueId val="{00000001-9D6B-4C55-B11E-9C90931CE2F5}"/>
            </c:ext>
          </c:extLst>
        </c:ser>
        <c:dLbls>
          <c:showLegendKey val="0"/>
          <c:showVal val="0"/>
          <c:showCatName val="0"/>
          <c:showSerName val="0"/>
          <c:showPercent val="0"/>
          <c:showBubbleSize val="0"/>
        </c:dLbls>
        <c:marker val="1"/>
        <c:smooth val="0"/>
        <c:axId val="214367232"/>
        <c:axId val="44110592"/>
      </c:lineChart>
      <c:catAx>
        <c:axId val="214367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110592"/>
        <c:crosses val="autoZero"/>
        <c:auto val="1"/>
        <c:lblAlgn val="ctr"/>
        <c:lblOffset val="100"/>
        <c:noMultiLvlLbl val="0"/>
      </c:catAx>
      <c:valAx>
        <c:axId val="44110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3672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E2B0C3-104B-420E-A8E6-3DD00538A55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4CFB3BF-18C5-4B49-8D7C-1FB57645CC63}">
      <dgm:prSet phldrT="[Text]"/>
      <dgm:spPr/>
      <dgm:t>
        <a:bodyPr/>
        <a:lstStyle/>
        <a:p>
          <a:pPr>
            <a:buSzPts val="1000"/>
            <a:buFont typeface="Symbol" panose="05050102010706020507" pitchFamily="18" charset="2"/>
            <a:buNone/>
          </a:pPr>
          <a:r>
            <a:rPr lang="en-US" dirty="0"/>
            <a:t>Screen replacements, battery issues, software updates.</a:t>
          </a:r>
        </a:p>
      </dgm:t>
    </dgm:pt>
    <dgm:pt modelId="{50D03ECF-0023-4A7E-9740-66AE78D87908}" type="parTrans" cxnId="{B522C80B-33E0-4A96-9864-2CB1DD624177}">
      <dgm:prSet/>
      <dgm:spPr/>
      <dgm:t>
        <a:bodyPr/>
        <a:lstStyle/>
        <a:p>
          <a:endParaRPr lang="en-US"/>
        </a:p>
      </dgm:t>
    </dgm:pt>
    <dgm:pt modelId="{74EDFA19-3F45-40B1-83BB-DB8453F835E1}" type="sibTrans" cxnId="{B522C80B-33E0-4A96-9864-2CB1DD624177}">
      <dgm:prSet/>
      <dgm:spPr/>
      <dgm:t>
        <a:bodyPr/>
        <a:lstStyle/>
        <a:p>
          <a:endParaRPr lang="en-US"/>
        </a:p>
      </dgm:t>
    </dgm:pt>
    <dgm:pt modelId="{A32C2523-DF82-473E-8FB3-BE478BC78751}">
      <dgm:prSet phldrT="[Text]"/>
      <dgm:spPr/>
      <dgm:t>
        <a:bodyPr/>
        <a:lstStyle/>
        <a:p>
          <a:r>
            <a:rPr lang="en-US" dirty="0"/>
            <a:t> Quality checked laptops at discounted price</a:t>
          </a:r>
        </a:p>
      </dgm:t>
    </dgm:pt>
    <dgm:pt modelId="{CDC0D297-C607-4258-86AF-6E4DBC7D6D95}" type="parTrans" cxnId="{F317E89F-8428-4296-8C14-F5EA76C5A53C}">
      <dgm:prSet/>
      <dgm:spPr/>
      <dgm:t>
        <a:bodyPr/>
        <a:lstStyle/>
        <a:p>
          <a:endParaRPr lang="en-US"/>
        </a:p>
      </dgm:t>
    </dgm:pt>
    <dgm:pt modelId="{7AFA0B0B-1DA8-42AD-8A5E-0BCF4D1F09BA}" type="sibTrans" cxnId="{F317E89F-8428-4296-8C14-F5EA76C5A53C}">
      <dgm:prSet/>
      <dgm:spPr/>
      <dgm:t>
        <a:bodyPr/>
        <a:lstStyle/>
        <a:p>
          <a:endParaRPr lang="en-US"/>
        </a:p>
      </dgm:t>
    </dgm:pt>
    <dgm:pt modelId="{BF5357B7-76C8-4B59-9B08-0B0475E64054}">
      <dgm:prSet phldrT="[Text]"/>
      <dgm:spPr/>
      <dgm:t>
        <a:bodyPr/>
        <a:lstStyle/>
        <a:p>
          <a:pPr>
            <a:buSzPts val="1000"/>
            <a:buFont typeface="Symbol" panose="05050102010706020507" pitchFamily="18" charset="2"/>
            <a:buChar char=""/>
          </a:pPr>
          <a:r>
            <a:rPr lang="en-US" dirty="0"/>
            <a:t>Help with configuring smart TV features and apps.</a:t>
          </a:r>
        </a:p>
      </dgm:t>
    </dgm:pt>
    <dgm:pt modelId="{BFCE404E-2A7B-4E00-BC52-84328D02B0B2}" type="parTrans" cxnId="{52A86348-FAFC-4A10-A2D4-CD0135B60E9E}">
      <dgm:prSet/>
      <dgm:spPr/>
      <dgm:t>
        <a:bodyPr/>
        <a:lstStyle/>
        <a:p>
          <a:endParaRPr lang="en-US"/>
        </a:p>
      </dgm:t>
    </dgm:pt>
    <dgm:pt modelId="{20ED14F5-EF33-4DFB-BDDF-A3CC970B1507}" type="sibTrans" cxnId="{52A86348-FAFC-4A10-A2D4-CD0135B60E9E}">
      <dgm:prSet/>
      <dgm:spPr/>
      <dgm:t>
        <a:bodyPr/>
        <a:lstStyle/>
        <a:p>
          <a:endParaRPr lang="en-US"/>
        </a:p>
      </dgm:t>
    </dgm:pt>
    <dgm:pt modelId="{A3B021BF-9AC2-404D-9944-FDB4688F7729}">
      <dgm:prSet/>
      <dgm:spPr/>
      <dgm:t>
        <a:bodyPr/>
        <a:lstStyle/>
        <a:p>
          <a:pPr>
            <a:buSzPts val="1000"/>
            <a:buFont typeface="Symbol" panose="05050102010706020507" pitchFamily="18" charset="2"/>
            <a:buChar char=""/>
          </a:pPr>
          <a:r>
            <a:rPr lang="en-US"/>
            <a:t>Troubleshooting, malware removal, system optimization.</a:t>
          </a:r>
        </a:p>
      </dgm:t>
    </dgm:pt>
    <dgm:pt modelId="{3F446662-EFAE-4849-A738-601E622CB4C3}" type="parTrans" cxnId="{C3241050-08F7-44C3-9243-F1B29A38D5FB}">
      <dgm:prSet/>
      <dgm:spPr/>
      <dgm:t>
        <a:bodyPr/>
        <a:lstStyle/>
        <a:p>
          <a:endParaRPr lang="en-US"/>
        </a:p>
      </dgm:t>
    </dgm:pt>
    <dgm:pt modelId="{3ADF9AA7-236A-4C74-B1F0-86CE8160D9B6}" type="sibTrans" cxnId="{C3241050-08F7-44C3-9243-F1B29A38D5FB}">
      <dgm:prSet/>
      <dgm:spPr/>
      <dgm:t>
        <a:bodyPr/>
        <a:lstStyle/>
        <a:p>
          <a:endParaRPr lang="en-US"/>
        </a:p>
      </dgm:t>
    </dgm:pt>
    <dgm:pt modelId="{6211CA82-ADFA-45BF-B1B9-27E8753339C8}" type="pres">
      <dgm:prSet presAssocID="{C9E2B0C3-104B-420E-A8E6-3DD00538A556}" presName="linear" presStyleCnt="0">
        <dgm:presLayoutVars>
          <dgm:dir/>
          <dgm:animLvl val="lvl"/>
          <dgm:resizeHandles val="exact"/>
        </dgm:presLayoutVars>
      </dgm:prSet>
      <dgm:spPr/>
      <dgm:t>
        <a:bodyPr/>
        <a:lstStyle/>
        <a:p>
          <a:endParaRPr lang="en-US"/>
        </a:p>
      </dgm:t>
    </dgm:pt>
    <dgm:pt modelId="{9441615C-C7C0-45D6-9AF7-FD00619A0AAB}" type="pres">
      <dgm:prSet presAssocID="{84CFB3BF-18C5-4B49-8D7C-1FB57645CC63}" presName="parentLin" presStyleCnt="0"/>
      <dgm:spPr/>
    </dgm:pt>
    <dgm:pt modelId="{CBA2B08A-5A04-46D5-A1B8-28BD9228EE43}" type="pres">
      <dgm:prSet presAssocID="{84CFB3BF-18C5-4B49-8D7C-1FB57645CC63}" presName="parentLeftMargin" presStyleLbl="node1" presStyleIdx="0" presStyleCnt="4"/>
      <dgm:spPr/>
      <dgm:t>
        <a:bodyPr/>
        <a:lstStyle/>
        <a:p>
          <a:endParaRPr lang="en-US"/>
        </a:p>
      </dgm:t>
    </dgm:pt>
    <dgm:pt modelId="{4A46F62C-E506-410C-9781-0C3B746B8574}" type="pres">
      <dgm:prSet presAssocID="{84CFB3BF-18C5-4B49-8D7C-1FB57645CC63}" presName="parentText" presStyleLbl="node1" presStyleIdx="0" presStyleCnt="4">
        <dgm:presLayoutVars>
          <dgm:chMax val="0"/>
          <dgm:bulletEnabled val="1"/>
        </dgm:presLayoutVars>
      </dgm:prSet>
      <dgm:spPr/>
      <dgm:t>
        <a:bodyPr/>
        <a:lstStyle/>
        <a:p>
          <a:endParaRPr lang="en-US"/>
        </a:p>
      </dgm:t>
    </dgm:pt>
    <dgm:pt modelId="{4FB30301-C941-449A-92BE-314FB2D658C3}" type="pres">
      <dgm:prSet presAssocID="{84CFB3BF-18C5-4B49-8D7C-1FB57645CC63}" presName="negativeSpace" presStyleCnt="0"/>
      <dgm:spPr/>
    </dgm:pt>
    <dgm:pt modelId="{9F8A8D66-B783-462D-95DD-61672526BA38}" type="pres">
      <dgm:prSet presAssocID="{84CFB3BF-18C5-4B49-8D7C-1FB57645CC63}" presName="childText" presStyleLbl="conFgAcc1" presStyleIdx="0" presStyleCnt="4">
        <dgm:presLayoutVars>
          <dgm:bulletEnabled val="1"/>
        </dgm:presLayoutVars>
      </dgm:prSet>
      <dgm:spPr/>
    </dgm:pt>
    <dgm:pt modelId="{B24BE1CF-636F-4B31-ABB4-3F58BBACB98A}" type="pres">
      <dgm:prSet presAssocID="{74EDFA19-3F45-40B1-83BB-DB8453F835E1}" presName="spaceBetweenRectangles" presStyleCnt="0"/>
      <dgm:spPr/>
    </dgm:pt>
    <dgm:pt modelId="{822DD2D9-FB38-48EE-B851-BB8154DBB943}" type="pres">
      <dgm:prSet presAssocID="{A32C2523-DF82-473E-8FB3-BE478BC78751}" presName="parentLin" presStyleCnt="0"/>
      <dgm:spPr/>
    </dgm:pt>
    <dgm:pt modelId="{6BDF5FCE-BD54-4A18-A8E9-3EE05E9D4EB9}" type="pres">
      <dgm:prSet presAssocID="{A32C2523-DF82-473E-8FB3-BE478BC78751}" presName="parentLeftMargin" presStyleLbl="node1" presStyleIdx="0" presStyleCnt="4"/>
      <dgm:spPr/>
      <dgm:t>
        <a:bodyPr/>
        <a:lstStyle/>
        <a:p>
          <a:endParaRPr lang="en-US"/>
        </a:p>
      </dgm:t>
    </dgm:pt>
    <dgm:pt modelId="{4D295336-30AC-4522-84FF-AE551CA77A6A}" type="pres">
      <dgm:prSet presAssocID="{A32C2523-DF82-473E-8FB3-BE478BC78751}" presName="parentText" presStyleLbl="node1" presStyleIdx="1" presStyleCnt="4">
        <dgm:presLayoutVars>
          <dgm:chMax val="0"/>
          <dgm:bulletEnabled val="1"/>
        </dgm:presLayoutVars>
      </dgm:prSet>
      <dgm:spPr/>
      <dgm:t>
        <a:bodyPr/>
        <a:lstStyle/>
        <a:p>
          <a:endParaRPr lang="en-US"/>
        </a:p>
      </dgm:t>
    </dgm:pt>
    <dgm:pt modelId="{1D620B13-C3D1-4EA8-9F54-7F73DBF59CB7}" type="pres">
      <dgm:prSet presAssocID="{A32C2523-DF82-473E-8FB3-BE478BC78751}" presName="negativeSpace" presStyleCnt="0"/>
      <dgm:spPr/>
    </dgm:pt>
    <dgm:pt modelId="{3FF6E371-FDE7-4C69-B37C-9AC494DC354E}" type="pres">
      <dgm:prSet presAssocID="{A32C2523-DF82-473E-8FB3-BE478BC78751}" presName="childText" presStyleLbl="conFgAcc1" presStyleIdx="1" presStyleCnt="4">
        <dgm:presLayoutVars>
          <dgm:bulletEnabled val="1"/>
        </dgm:presLayoutVars>
      </dgm:prSet>
      <dgm:spPr/>
    </dgm:pt>
    <dgm:pt modelId="{22D97746-BE92-44B8-8A50-9ADC9B16A635}" type="pres">
      <dgm:prSet presAssocID="{7AFA0B0B-1DA8-42AD-8A5E-0BCF4D1F09BA}" presName="spaceBetweenRectangles" presStyleCnt="0"/>
      <dgm:spPr/>
    </dgm:pt>
    <dgm:pt modelId="{B1C370B4-01A1-4B00-8406-8C0059947D38}" type="pres">
      <dgm:prSet presAssocID="{A3B021BF-9AC2-404D-9944-FDB4688F7729}" presName="parentLin" presStyleCnt="0"/>
      <dgm:spPr/>
    </dgm:pt>
    <dgm:pt modelId="{7459B560-3C20-40B5-9C6C-5E158DDDA370}" type="pres">
      <dgm:prSet presAssocID="{A3B021BF-9AC2-404D-9944-FDB4688F7729}" presName="parentLeftMargin" presStyleLbl="node1" presStyleIdx="1" presStyleCnt="4"/>
      <dgm:spPr/>
      <dgm:t>
        <a:bodyPr/>
        <a:lstStyle/>
        <a:p>
          <a:endParaRPr lang="en-US"/>
        </a:p>
      </dgm:t>
    </dgm:pt>
    <dgm:pt modelId="{8796368C-20F8-4432-A657-07B72190345D}" type="pres">
      <dgm:prSet presAssocID="{A3B021BF-9AC2-404D-9944-FDB4688F7729}" presName="parentText" presStyleLbl="node1" presStyleIdx="2" presStyleCnt="4">
        <dgm:presLayoutVars>
          <dgm:chMax val="0"/>
          <dgm:bulletEnabled val="1"/>
        </dgm:presLayoutVars>
      </dgm:prSet>
      <dgm:spPr/>
      <dgm:t>
        <a:bodyPr/>
        <a:lstStyle/>
        <a:p>
          <a:endParaRPr lang="en-US"/>
        </a:p>
      </dgm:t>
    </dgm:pt>
    <dgm:pt modelId="{E4034D31-FE22-49E2-BF28-064E99FC6278}" type="pres">
      <dgm:prSet presAssocID="{A3B021BF-9AC2-404D-9944-FDB4688F7729}" presName="negativeSpace" presStyleCnt="0"/>
      <dgm:spPr/>
    </dgm:pt>
    <dgm:pt modelId="{D901040A-B21D-4566-8890-EB22C805D620}" type="pres">
      <dgm:prSet presAssocID="{A3B021BF-9AC2-404D-9944-FDB4688F7729}" presName="childText" presStyleLbl="conFgAcc1" presStyleIdx="2" presStyleCnt="4">
        <dgm:presLayoutVars>
          <dgm:bulletEnabled val="1"/>
        </dgm:presLayoutVars>
      </dgm:prSet>
      <dgm:spPr/>
    </dgm:pt>
    <dgm:pt modelId="{04F366BC-EC05-4CCB-9E11-5361EF893F9F}" type="pres">
      <dgm:prSet presAssocID="{3ADF9AA7-236A-4C74-B1F0-86CE8160D9B6}" presName="spaceBetweenRectangles" presStyleCnt="0"/>
      <dgm:spPr/>
    </dgm:pt>
    <dgm:pt modelId="{66EABB15-1F1C-491A-8070-693875CBC9C7}" type="pres">
      <dgm:prSet presAssocID="{BF5357B7-76C8-4B59-9B08-0B0475E64054}" presName="parentLin" presStyleCnt="0"/>
      <dgm:spPr/>
    </dgm:pt>
    <dgm:pt modelId="{5F35C8F6-A57F-4C97-9916-9CBECA325BB8}" type="pres">
      <dgm:prSet presAssocID="{BF5357B7-76C8-4B59-9B08-0B0475E64054}" presName="parentLeftMargin" presStyleLbl="node1" presStyleIdx="2" presStyleCnt="4"/>
      <dgm:spPr/>
      <dgm:t>
        <a:bodyPr/>
        <a:lstStyle/>
        <a:p>
          <a:endParaRPr lang="en-US"/>
        </a:p>
      </dgm:t>
    </dgm:pt>
    <dgm:pt modelId="{6C9C472C-DF2F-4C9E-8993-C365AD5C294A}" type="pres">
      <dgm:prSet presAssocID="{BF5357B7-76C8-4B59-9B08-0B0475E64054}" presName="parentText" presStyleLbl="node1" presStyleIdx="3" presStyleCnt="4">
        <dgm:presLayoutVars>
          <dgm:chMax val="0"/>
          <dgm:bulletEnabled val="1"/>
        </dgm:presLayoutVars>
      </dgm:prSet>
      <dgm:spPr/>
      <dgm:t>
        <a:bodyPr/>
        <a:lstStyle/>
        <a:p>
          <a:endParaRPr lang="en-US"/>
        </a:p>
      </dgm:t>
    </dgm:pt>
    <dgm:pt modelId="{FE786F05-FBDA-43F8-903A-B3CC13472451}" type="pres">
      <dgm:prSet presAssocID="{BF5357B7-76C8-4B59-9B08-0B0475E64054}" presName="negativeSpace" presStyleCnt="0"/>
      <dgm:spPr/>
    </dgm:pt>
    <dgm:pt modelId="{E6127286-F791-48C3-90BF-BEBC0F72A17D}" type="pres">
      <dgm:prSet presAssocID="{BF5357B7-76C8-4B59-9B08-0B0475E64054}" presName="childText" presStyleLbl="conFgAcc1" presStyleIdx="3" presStyleCnt="4">
        <dgm:presLayoutVars>
          <dgm:bulletEnabled val="1"/>
        </dgm:presLayoutVars>
      </dgm:prSet>
      <dgm:spPr/>
    </dgm:pt>
  </dgm:ptLst>
  <dgm:cxnLst>
    <dgm:cxn modelId="{8C53DDC8-6681-4DEE-A7D1-93146A5B5C3D}" type="presOf" srcId="{84CFB3BF-18C5-4B49-8D7C-1FB57645CC63}" destId="{4A46F62C-E506-410C-9781-0C3B746B8574}" srcOrd="1" destOrd="0" presId="urn:microsoft.com/office/officeart/2005/8/layout/list1"/>
    <dgm:cxn modelId="{3E3DA3C2-0929-4E8E-A900-D5CDC98EBDDD}" type="presOf" srcId="{84CFB3BF-18C5-4B49-8D7C-1FB57645CC63}" destId="{CBA2B08A-5A04-46D5-A1B8-28BD9228EE43}" srcOrd="0" destOrd="0" presId="urn:microsoft.com/office/officeart/2005/8/layout/list1"/>
    <dgm:cxn modelId="{C3241050-08F7-44C3-9243-F1B29A38D5FB}" srcId="{C9E2B0C3-104B-420E-A8E6-3DD00538A556}" destId="{A3B021BF-9AC2-404D-9944-FDB4688F7729}" srcOrd="2" destOrd="0" parTransId="{3F446662-EFAE-4849-A738-601E622CB4C3}" sibTransId="{3ADF9AA7-236A-4C74-B1F0-86CE8160D9B6}"/>
    <dgm:cxn modelId="{89BBA501-4A84-41F0-8ACD-0CA09ABE12BD}" type="presOf" srcId="{A32C2523-DF82-473E-8FB3-BE478BC78751}" destId="{6BDF5FCE-BD54-4A18-A8E9-3EE05E9D4EB9}" srcOrd="0" destOrd="0" presId="urn:microsoft.com/office/officeart/2005/8/layout/list1"/>
    <dgm:cxn modelId="{8A9B6996-25EB-40B7-AAEE-D0FF018A3F4C}" type="presOf" srcId="{A3B021BF-9AC2-404D-9944-FDB4688F7729}" destId="{7459B560-3C20-40B5-9C6C-5E158DDDA370}" srcOrd="0" destOrd="0" presId="urn:microsoft.com/office/officeart/2005/8/layout/list1"/>
    <dgm:cxn modelId="{E29D00A5-A726-4D97-AC21-B565FBD1ABEE}" type="presOf" srcId="{BF5357B7-76C8-4B59-9B08-0B0475E64054}" destId="{6C9C472C-DF2F-4C9E-8993-C365AD5C294A}" srcOrd="1" destOrd="0" presId="urn:microsoft.com/office/officeart/2005/8/layout/list1"/>
    <dgm:cxn modelId="{B522C80B-33E0-4A96-9864-2CB1DD624177}" srcId="{C9E2B0C3-104B-420E-A8E6-3DD00538A556}" destId="{84CFB3BF-18C5-4B49-8D7C-1FB57645CC63}" srcOrd="0" destOrd="0" parTransId="{50D03ECF-0023-4A7E-9740-66AE78D87908}" sibTransId="{74EDFA19-3F45-40B1-83BB-DB8453F835E1}"/>
    <dgm:cxn modelId="{52A86348-FAFC-4A10-A2D4-CD0135B60E9E}" srcId="{C9E2B0C3-104B-420E-A8E6-3DD00538A556}" destId="{BF5357B7-76C8-4B59-9B08-0B0475E64054}" srcOrd="3" destOrd="0" parTransId="{BFCE404E-2A7B-4E00-BC52-84328D02B0B2}" sibTransId="{20ED14F5-EF33-4DFB-BDDF-A3CC970B1507}"/>
    <dgm:cxn modelId="{21C985AF-63D6-4F64-B45E-40270BBBA2C2}" type="presOf" srcId="{A32C2523-DF82-473E-8FB3-BE478BC78751}" destId="{4D295336-30AC-4522-84FF-AE551CA77A6A}" srcOrd="1" destOrd="0" presId="urn:microsoft.com/office/officeart/2005/8/layout/list1"/>
    <dgm:cxn modelId="{B3AC84AB-FD34-42EE-9575-382BBEFDC07A}" type="presOf" srcId="{C9E2B0C3-104B-420E-A8E6-3DD00538A556}" destId="{6211CA82-ADFA-45BF-B1B9-27E8753339C8}" srcOrd="0" destOrd="0" presId="urn:microsoft.com/office/officeart/2005/8/layout/list1"/>
    <dgm:cxn modelId="{0F5B3A9D-78A9-43A5-9AF6-268274C00C2F}" type="presOf" srcId="{A3B021BF-9AC2-404D-9944-FDB4688F7729}" destId="{8796368C-20F8-4432-A657-07B72190345D}" srcOrd="1" destOrd="0" presId="urn:microsoft.com/office/officeart/2005/8/layout/list1"/>
    <dgm:cxn modelId="{F317E89F-8428-4296-8C14-F5EA76C5A53C}" srcId="{C9E2B0C3-104B-420E-A8E6-3DD00538A556}" destId="{A32C2523-DF82-473E-8FB3-BE478BC78751}" srcOrd="1" destOrd="0" parTransId="{CDC0D297-C607-4258-86AF-6E4DBC7D6D95}" sibTransId="{7AFA0B0B-1DA8-42AD-8A5E-0BCF4D1F09BA}"/>
    <dgm:cxn modelId="{A9BBE977-8146-4E4E-9330-8C271F9DEB06}" type="presOf" srcId="{BF5357B7-76C8-4B59-9B08-0B0475E64054}" destId="{5F35C8F6-A57F-4C97-9916-9CBECA325BB8}" srcOrd="0" destOrd="0" presId="urn:microsoft.com/office/officeart/2005/8/layout/list1"/>
    <dgm:cxn modelId="{D32D0356-4485-4753-B62F-1F3F6C04DDB3}" type="presParOf" srcId="{6211CA82-ADFA-45BF-B1B9-27E8753339C8}" destId="{9441615C-C7C0-45D6-9AF7-FD00619A0AAB}" srcOrd="0" destOrd="0" presId="urn:microsoft.com/office/officeart/2005/8/layout/list1"/>
    <dgm:cxn modelId="{D94DB829-7F5D-460E-AA8E-A05ECAF65729}" type="presParOf" srcId="{9441615C-C7C0-45D6-9AF7-FD00619A0AAB}" destId="{CBA2B08A-5A04-46D5-A1B8-28BD9228EE43}" srcOrd="0" destOrd="0" presId="urn:microsoft.com/office/officeart/2005/8/layout/list1"/>
    <dgm:cxn modelId="{68E1F95B-8556-474C-9378-53B4B2D18D9C}" type="presParOf" srcId="{9441615C-C7C0-45D6-9AF7-FD00619A0AAB}" destId="{4A46F62C-E506-410C-9781-0C3B746B8574}" srcOrd="1" destOrd="0" presId="urn:microsoft.com/office/officeart/2005/8/layout/list1"/>
    <dgm:cxn modelId="{32B865AD-7CA4-4867-ABFC-84A1478C6353}" type="presParOf" srcId="{6211CA82-ADFA-45BF-B1B9-27E8753339C8}" destId="{4FB30301-C941-449A-92BE-314FB2D658C3}" srcOrd="1" destOrd="0" presId="urn:microsoft.com/office/officeart/2005/8/layout/list1"/>
    <dgm:cxn modelId="{0BD18A7A-DFD4-4742-8AA3-4868E3EF7860}" type="presParOf" srcId="{6211CA82-ADFA-45BF-B1B9-27E8753339C8}" destId="{9F8A8D66-B783-462D-95DD-61672526BA38}" srcOrd="2" destOrd="0" presId="urn:microsoft.com/office/officeart/2005/8/layout/list1"/>
    <dgm:cxn modelId="{A0DC30E6-EF25-4A29-ADA2-E5284690669E}" type="presParOf" srcId="{6211CA82-ADFA-45BF-B1B9-27E8753339C8}" destId="{B24BE1CF-636F-4B31-ABB4-3F58BBACB98A}" srcOrd="3" destOrd="0" presId="urn:microsoft.com/office/officeart/2005/8/layout/list1"/>
    <dgm:cxn modelId="{6B7217D1-9D81-4060-8571-2A4FA0E3778B}" type="presParOf" srcId="{6211CA82-ADFA-45BF-B1B9-27E8753339C8}" destId="{822DD2D9-FB38-48EE-B851-BB8154DBB943}" srcOrd="4" destOrd="0" presId="urn:microsoft.com/office/officeart/2005/8/layout/list1"/>
    <dgm:cxn modelId="{65F27EF8-5A31-4A18-98CF-3A8B8B16A34D}" type="presParOf" srcId="{822DD2D9-FB38-48EE-B851-BB8154DBB943}" destId="{6BDF5FCE-BD54-4A18-A8E9-3EE05E9D4EB9}" srcOrd="0" destOrd="0" presId="urn:microsoft.com/office/officeart/2005/8/layout/list1"/>
    <dgm:cxn modelId="{5B900440-D999-4C43-90FB-FAC7DDA19704}" type="presParOf" srcId="{822DD2D9-FB38-48EE-B851-BB8154DBB943}" destId="{4D295336-30AC-4522-84FF-AE551CA77A6A}" srcOrd="1" destOrd="0" presId="urn:microsoft.com/office/officeart/2005/8/layout/list1"/>
    <dgm:cxn modelId="{D692ABE9-C792-46DD-8E27-C2DA76B8AEE8}" type="presParOf" srcId="{6211CA82-ADFA-45BF-B1B9-27E8753339C8}" destId="{1D620B13-C3D1-4EA8-9F54-7F73DBF59CB7}" srcOrd="5" destOrd="0" presId="urn:microsoft.com/office/officeart/2005/8/layout/list1"/>
    <dgm:cxn modelId="{72E7FFA4-84EA-445D-AB6A-FB2A21E3BE2C}" type="presParOf" srcId="{6211CA82-ADFA-45BF-B1B9-27E8753339C8}" destId="{3FF6E371-FDE7-4C69-B37C-9AC494DC354E}" srcOrd="6" destOrd="0" presId="urn:microsoft.com/office/officeart/2005/8/layout/list1"/>
    <dgm:cxn modelId="{84A58E31-1FA7-49BA-A825-DAE7A32BDD67}" type="presParOf" srcId="{6211CA82-ADFA-45BF-B1B9-27E8753339C8}" destId="{22D97746-BE92-44B8-8A50-9ADC9B16A635}" srcOrd="7" destOrd="0" presId="urn:microsoft.com/office/officeart/2005/8/layout/list1"/>
    <dgm:cxn modelId="{3E2BAC29-CB99-4074-847E-BCB54B74A22F}" type="presParOf" srcId="{6211CA82-ADFA-45BF-B1B9-27E8753339C8}" destId="{B1C370B4-01A1-4B00-8406-8C0059947D38}" srcOrd="8" destOrd="0" presId="urn:microsoft.com/office/officeart/2005/8/layout/list1"/>
    <dgm:cxn modelId="{3513D042-F0EC-46E4-9103-FC500E0207A2}" type="presParOf" srcId="{B1C370B4-01A1-4B00-8406-8C0059947D38}" destId="{7459B560-3C20-40B5-9C6C-5E158DDDA370}" srcOrd="0" destOrd="0" presId="urn:microsoft.com/office/officeart/2005/8/layout/list1"/>
    <dgm:cxn modelId="{654CD231-DA98-4A2A-8AA2-042846B4052B}" type="presParOf" srcId="{B1C370B4-01A1-4B00-8406-8C0059947D38}" destId="{8796368C-20F8-4432-A657-07B72190345D}" srcOrd="1" destOrd="0" presId="urn:microsoft.com/office/officeart/2005/8/layout/list1"/>
    <dgm:cxn modelId="{CC7C19D0-0436-4733-A904-814C8233BAAD}" type="presParOf" srcId="{6211CA82-ADFA-45BF-B1B9-27E8753339C8}" destId="{E4034D31-FE22-49E2-BF28-064E99FC6278}" srcOrd="9" destOrd="0" presId="urn:microsoft.com/office/officeart/2005/8/layout/list1"/>
    <dgm:cxn modelId="{96DC3908-4781-4C04-B30C-C8594522F067}" type="presParOf" srcId="{6211CA82-ADFA-45BF-B1B9-27E8753339C8}" destId="{D901040A-B21D-4566-8890-EB22C805D620}" srcOrd="10" destOrd="0" presId="urn:microsoft.com/office/officeart/2005/8/layout/list1"/>
    <dgm:cxn modelId="{4C61048C-5A32-4EF8-8F6E-E942C5C327DA}" type="presParOf" srcId="{6211CA82-ADFA-45BF-B1B9-27E8753339C8}" destId="{04F366BC-EC05-4CCB-9E11-5361EF893F9F}" srcOrd="11" destOrd="0" presId="urn:microsoft.com/office/officeart/2005/8/layout/list1"/>
    <dgm:cxn modelId="{1E5BBC65-AE61-48C8-BEA7-CE4527F0ACE9}" type="presParOf" srcId="{6211CA82-ADFA-45BF-B1B9-27E8753339C8}" destId="{66EABB15-1F1C-491A-8070-693875CBC9C7}" srcOrd="12" destOrd="0" presId="urn:microsoft.com/office/officeart/2005/8/layout/list1"/>
    <dgm:cxn modelId="{E7DB906F-1F71-4DE9-95DD-681DE327C166}" type="presParOf" srcId="{66EABB15-1F1C-491A-8070-693875CBC9C7}" destId="{5F35C8F6-A57F-4C97-9916-9CBECA325BB8}" srcOrd="0" destOrd="0" presId="urn:microsoft.com/office/officeart/2005/8/layout/list1"/>
    <dgm:cxn modelId="{B5C64550-E9FB-4437-A06E-B9D04D81D975}" type="presParOf" srcId="{66EABB15-1F1C-491A-8070-693875CBC9C7}" destId="{6C9C472C-DF2F-4C9E-8993-C365AD5C294A}" srcOrd="1" destOrd="0" presId="urn:microsoft.com/office/officeart/2005/8/layout/list1"/>
    <dgm:cxn modelId="{2C3000CA-A297-4302-9D1B-8165DECEDE40}" type="presParOf" srcId="{6211CA82-ADFA-45BF-B1B9-27E8753339C8}" destId="{FE786F05-FBDA-43F8-903A-B3CC13472451}" srcOrd="13" destOrd="0" presId="urn:microsoft.com/office/officeart/2005/8/layout/list1"/>
    <dgm:cxn modelId="{40C05F09-D0D0-4743-A99F-11EAAFF5AF33}" type="presParOf" srcId="{6211CA82-ADFA-45BF-B1B9-27E8753339C8}" destId="{E6127286-F791-48C3-90BF-BEBC0F72A17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B26A42-FFF9-47FD-8149-E9039B7BC430}" type="doc">
      <dgm:prSet loTypeId="urn:microsoft.com/office/officeart/2005/8/layout/cycle3" loCatId="cycle" qsTypeId="urn:microsoft.com/office/officeart/2005/8/quickstyle/simple1" qsCatId="simple" csTypeId="urn:microsoft.com/office/officeart/2005/8/colors/colorful5" csCatId="colorful" phldr="1"/>
      <dgm:spPr/>
      <dgm:t>
        <a:bodyPr/>
        <a:lstStyle/>
        <a:p>
          <a:endParaRPr lang="en-US"/>
        </a:p>
      </dgm:t>
    </dgm:pt>
    <dgm:pt modelId="{A2F531EF-C37F-40F3-A644-6B6E9FE9A0F8}">
      <dgm:prSet phldrT="[Text]"/>
      <dgm:spPr/>
      <dgm:t>
        <a:bodyPr/>
        <a:lstStyle/>
        <a:p>
          <a:r>
            <a:rPr lang="en-US" dirty="0"/>
            <a:t>RECIVE INVENTOY</a:t>
          </a:r>
        </a:p>
      </dgm:t>
    </dgm:pt>
    <dgm:pt modelId="{FF0DCF4C-E74A-4633-80F9-416F3759BCF6}" type="parTrans" cxnId="{F551CC4F-78C4-4805-B070-B7187E40F9EB}">
      <dgm:prSet/>
      <dgm:spPr/>
      <dgm:t>
        <a:bodyPr/>
        <a:lstStyle/>
        <a:p>
          <a:endParaRPr lang="en-US"/>
        </a:p>
      </dgm:t>
    </dgm:pt>
    <dgm:pt modelId="{9BBBE658-6D51-486F-85A7-D98D0DAF18A7}" type="sibTrans" cxnId="{F551CC4F-78C4-4805-B070-B7187E40F9EB}">
      <dgm:prSet/>
      <dgm:spPr/>
      <dgm:t>
        <a:bodyPr/>
        <a:lstStyle/>
        <a:p>
          <a:endParaRPr lang="en-US"/>
        </a:p>
      </dgm:t>
    </dgm:pt>
    <dgm:pt modelId="{3E055284-6575-4842-9A07-EAEF1D659F69}">
      <dgm:prSet phldrT="[Text]"/>
      <dgm:spPr/>
      <dgm:t>
        <a:bodyPr/>
        <a:lstStyle/>
        <a:p>
          <a:r>
            <a:rPr lang="en-US" dirty="0"/>
            <a:t>CHEK ORDERR</a:t>
          </a:r>
        </a:p>
      </dgm:t>
    </dgm:pt>
    <dgm:pt modelId="{4B3E6C4C-5667-465C-96EE-652C0F3D8603}" type="parTrans" cxnId="{63CF688F-4EF3-4726-A95F-9A9F19F63407}">
      <dgm:prSet/>
      <dgm:spPr/>
      <dgm:t>
        <a:bodyPr/>
        <a:lstStyle/>
        <a:p>
          <a:endParaRPr lang="en-US"/>
        </a:p>
      </dgm:t>
    </dgm:pt>
    <dgm:pt modelId="{CF6F1BA0-901F-4345-9A31-CBF9CB359336}" type="sibTrans" cxnId="{63CF688F-4EF3-4726-A95F-9A9F19F63407}">
      <dgm:prSet/>
      <dgm:spPr/>
      <dgm:t>
        <a:bodyPr/>
        <a:lstStyle/>
        <a:p>
          <a:endParaRPr lang="en-US"/>
        </a:p>
      </dgm:t>
    </dgm:pt>
    <dgm:pt modelId="{80692F96-5E57-4435-A3FB-B81F624BAAA8}">
      <dgm:prSet phldrT="[Text]"/>
      <dgm:spPr/>
      <dgm:t>
        <a:bodyPr/>
        <a:lstStyle/>
        <a:p>
          <a:r>
            <a:rPr lang="en-US" dirty="0"/>
            <a:t>FOLLOW UP</a:t>
          </a:r>
        </a:p>
      </dgm:t>
    </dgm:pt>
    <dgm:pt modelId="{6CA06039-42CC-4B5A-9912-07E331B70C95}" type="parTrans" cxnId="{68E46858-C325-4D80-B4E1-1C5CA6E6FB12}">
      <dgm:prSet/>
      <dgm:spPr/>
      <dgm:t>
        <a:bodyPr/>
        <a:lstStyle/>
        <a:p>
          <a:endParaRPr lang="en-US"/>
        </a:p>
      </dgm:t>
    </dgm:pt>
    <dgm:pt modelId="{75075E18-7E9A-4D0F-8BAB-DF6AAEA38776}" type="sibTrans" cxnId="{68E46858-C325-4D80-B4E1-1C5CA6E6FB12}">
      <dgm:prSet/>
      <dgm:spPr/>
      <dgm:t>
        <a:bodyPr/>
        <a:lstStyle/>
        <a:p>
          <a:endParaRPr lang="en-US"/>
        </a:p>
      </dgm:t>
    </dgm:pt>
    <dgm:pt modelId="{ADACE0BF-956B-43C0-9BB3-B7BF0C670E3F}">
      <dgm:prSet phldrT="[Text]"/>
      <dgm:spPr/>
      <dgm:t>
        <a:bodyPr/>
        <a:lstStyle/>
        <a:p>
          <a:r>
            <a:rPr lang="en-US" dirty="0"/>
            <a:t>SHIP PRODUCT</a:t>
          </a:r>
        </a:p>
      </dgm:t>
    </dgm:pt>
    <dgm:pt modelId="{E7EBF585-4718-4D41-A703-9481A7471BBC}" type="parTrans" cxnId="{D7DF8104-4B28-43A4-8F32-ECFB8B9DB7D6}">
      <dgm:prSet/>
      <dgm:spPr/>
      <dgm:t>
        <a:bodyPr/>
        <a:lstStyle/>
        <a:p>
          <a:endParaRPr lang="en-US"/>
        </a:p>
      </dgm:t>
    </dgm:pt>
    <dgm:pt modelId="{A9835B0A-C3ED-46C9-A68E-554395554290}" type="sibTrans" cxnId="{D7DF8104-4B28-43A4-8F32-ECFB8B9DB7D6}">
      <dgm:prSet/>
      <dgm:spPr/>
      <dgm:t>
        <a:bodyPr/>
        <a:lstStyle/>
        <a:p>
          <a:endParaRPr lang="en-US"/>
        </a:p>
      </dgm:t>
    </dgm:pt>
    <dgm:pt modelId="{05B0FBCA-C40A-4F37-A094-FB64D94AE346}">
      <dgm:prSet phldrT="[Text]"/>
      <dgm:spPr/>
      <dgm:t>
        <a:bodyPr/>
        <a:lstStyle/>
        <a:p>
          <a:r>
            <a:rPr lang="en-US" dirty="0"/>
            <a:t>PROCESS PAYMENT</a:t>
          </a:r>
        </a:p>
      </dgm:t>
    </dgm:pt>
    <dgm:pt modelId="{C67EF8CE-E1F5-4549-84EA-1A089C01F41E}" type="parTrans" cxnId="{F006D092-F397-4788-BDF3-7C4C9B754954}">
      <dgm:prSet/>
      <dgm:spPr/>
      <dgm:t>
        <a:bodyPr/>
        <a:lstStyle/>
        <a:p>
          <a:endParaRPr lang="en-US"/>
        </a:p>
      </dgm:t>
    </dgm:pt>
    <dgm:pt modelId="{EF44BC6C-F16C-4345-9B52-CE6BCB915CE9}" type="sibTrans" cxnId="{F006D092-F397-4788-BDF3-7C4C9B754954}">
      <dgm:prSet/>
      <dgm:spPr/>
      <dgm:t>
        <a:bodyPr/>
        <a:lstStyle/>
        <a:p>
          <a:endParaRPr lang="en-US"/>
        </a:p>
      </dgm:t>
    </dgm:pt>
    <dgm:pt modelId="{F5B91D1D-BC6E-4795-957C-728CFA142CE8}" type="pres">
      <dgm:prSet presAssocID="{FFB26A42-FFF9-47FD-8149-E9039B7BC430}" presName="Name0" presStyleCnt="0">
        <dgm:presLayoutVars>
          <dgm:dir/>
          <dgm:resizeHandles val="exact"/>
        </dgm:presLayoutVars>
      </dgm:prSet>
      <dgm:spPr/>
      <dgm:t>
        <a:bodyPr/>
        <a:lstStyle/>
        <a:p>
          <a:endParaRPr lang="en-US"/>
        </a:p>
      </dgm:t>
    </dgm:pt>
    <dgm:pt modelId="{6483F118-E183-4903-8AC7-41F7B3A37DAF}" type="pres">
      <dgm:prSet presAssocID="{FFB26A42-FFF9-47FD-8149-E9039B7BC430}" presName="cycle" presStyleCnt="0"/>
      <dgm:spPr/>
    </dgm:pt>
    <dgm:pt modelId="{C25DAD26-DA23-4636-BCD3-B107400DC17B}" type="pres">
      <dgm:prSet presAssocID="{A2F531EF-C37F-40F3-A644-6B6E9FE9A0F8}" presName="nodeFirstNode" presStyleLbl="node1" presStyleIdx="0" presStyleCnt="5" custRadScaleRad="98223">
        <dgm:presLayoutVars>
          <dgm:bulletEnabled val="1"/>
        </dgm:presLayoutVars>
      </dgm:prSet>
      <dgm:spPr/>
      <dgm:t>
        <a:bodyPr/>
        <a:lstStyle/>
        <a:p>
          <a:endParaRPr lang="en-US"/>
        </a:p>
      </dgm:t>
    </dgm:pt>
    <dgm:pt modelId="{1C51BA58-F6A3-424B-B551-E4F2B87F38AD}" type="pres">
      <dgm:prSet presAssocID="{9BBBE658-6D51-486F-85A7-D98D0DAF18A7}" presName="sibTransFirstNode" presStyleLbl="bgShp" presStyleIdx="0" presStyleCnt="1"/>
      <dgm:spPr/>
      <dgm:t>
        <a:bodyPr/>
        <a:lstStyle/>
        <a:p>
          <a:endParaRPr lang="en-US"/>
        </a:p>
      </dgm:t>
    </dgm:pt>
    <dgm:pt modelId="{34DA3FED-1006-4093-8D78-BEA965E85D5C}" type="pres">
      <dgm:prSet presAssocID="{3E055284-6575-4842-9A07-EAEF1D659F69}" presName="nodeFollowingNodes" presStyleLbl="node1" presStyleIdx="1" presStyleCnt="5">
        <dgm:presLayoutVars>
          <dgm:bulletEnabled val="1"/>
        </dgm:presLayoutVars>
      </dgm:prSet>
      <dgm:spPr/>
      <dgm:t>
        <a:bodyPr/>
        <a:lstStyle/>
        <a:p>
          <a:endParaRPr lang="en-US"/>
        </a:p>
      </dgm:t>
    </dgm:pt>
    <dgm:pt modelId="{90109886-8B4E-488C-B470-8C5B5C088D00}" type="pres">
      <dgm:prSet presAssocID="{80692F96-5E57-4435-A3FB-B81F624BAAA8}" presName="nodeFollowingNodes" presStyleLbl="node1" presStyleIdx="2" presStyleCnt="5">
        <dgm:presLayoutVars>
          <dgm:bulletEnabled val="1"/>
        </dgm:presLayoutVars>
      </dgm:prSet>
      <dgm:spPr/>
      <dgm:t>
        <a:bodyPr/>
        <a:lstStyle/>
        <a:p>
          <a:endParaRPr lang="en-US"/>
        </a:p>
      </dgm:t>
    </dgm:pt>
    <dgm:pt modelId="{D7BC0D39-22E4-4A4D-A005-FFFC737DB21C}" type="pres">
      <dgm:prSet presAssocID="{ADACE0BF-956B-43C0-9BB3-B7BF0C670E3F}" presName="nodeFollowingNodes" presStyleLbl="node1" presStyleIdx="3" presStyleCnt="5">
        <dgm:presLayoutVars>
          <dgm:bulletEnabled val="1"/>
        </dgm:presLayoutVars>
      </dgm:prSet>
      <dgm:spPr/>
      <dgm:t>
        <a:bodyPr/>
        <a:lstStyle/>
        <a:p>
          <a:endParaRPr lang="en-US"/>
        </a:p>
      </dgm:t>
    </dgm:pt>
    <dgm:pt modelId="{0148710B-5390-40C4-A340-8DD0889B6B94}" type="pres">
      <dgm:prSet presAssocID="{05B0FBCA-C40A-4F37-A094-FB64D94AE346}" presName="nodeFollowingNodes" presStyleLbl="node1" presStyleIdx="4" presStyleCnt="5">
        <dgm:presLayoutVars>
          <dgm:bulletEnabled val="1"/>
        </dgm:presLayoutVars>
      </dgm:prSet>
      <dgm:spPr/>
      <dgm:t>
        <a:bodyPr/>
        <a:lstStyle/>
        <a:p>
          <a:endParaRPr lang="en-US"/>
        </a:p>
      </dgm:t>
    </dgm:pt>
  </dgm:ptLst>
  <dgm:cxnLst>
    <dgm:cxn modelId="{68E46858-C325-4D80-B4E1-1C5CA6E6FB12}" srcId="{FFB26A42-FFF9-47FD-8149-E9039B7BC430}" destId="{80692F96-5E57-4435-A3FB-B81F624BAAA8}" srcOrd="2" destOrd="0" parTransId="{6CA06039-42CC-4B5A-9912-07E331B70C95}" sibTransId="{75075E18-7E9A-4D0F-8BAB-DF6AAEA38776}"/>
    <dgm:cxn modelId="{F551CC4F-78C4-4805-B070-B7187E40F9EB}" srcId="{FFB26A42-FFF9-47FD-8149-E9039B7BC430}" destId="{A2F531EF-C37F-40F3-A644-6B6E9FE9A0F8}" srcOrd="0" destOrd="0" parTransId="{FF0DCF4C-E74A-4633-80F9-416F3759BCF6}" sibTransId="{9BBBE658-6D51-486F-85A7-D98D0DAF18A7}"/>
    <dgm:cxn modelId="{63CF688F-4EF3-4726-A95F-9A9F19F63407}" srcId="{FFB26A42-FFF9-47FD-8149-E9039B7BC430}" destId="{3E055284-6575-4842-9A07-EAEF1D659F69}" srcOrd="1" destOrd="0" parTransId="{4B3E6C4C-5667-465C-96EE-652C0F3D8603}" sibTransId="{CF6F1BA0-901F-4345-9A31-CBF9CB359336}"/>
    <dgm:cxn modelId="{3194BE42-4A74-4FEA-A138-9101333ED425}" type="presOf" srcId="{ADACE0BF-956B-43C0-9BB3-B7BF0C670E3F}" destId="{D7BC0D39-22E4-4A4D-A005-FFFC737DB21C}" srcOrd="0" destOrd="0" presId="urn:microsoft.com/office/officeart/2005/8/layout/cycle3"/>
    <dgm:cxn modelId="{303FBEE9-B8F4-4A55-9CBE-048FDFDAAFE8}" type="presOf" srcId="{80692F96-5E57-4435-A3FB-B81F624BAAA8}" destId="{90109886-8B4E-488C-B470-8C5B5C088D00}" srcOrd="0" destOrd="0" presId="urn:microsoft.com/office/officeart/2005/8/layout/cycle3"/>
    <dgm:cxn modelId="{84DA9320-7471-4BD6-B90F-87D6846F2226}" type="presOf" srcId="{9BBBE658-6D51-486F-85A7-D98D0DAF18A7}" destId="{1C51BA58-F6A3-424B-B551-E4F2B87F38AD}" srcOrd="0" destOrd="0" presId="urn:microsoft.com/office/officeart/2005/8/layout/cycle3"/>
    <dgm:cxn modelId="{F006D092-F397-4788-BDF3-7C4C9B754954}" srcId="{FFB26A42-FFF9-47FD-8149-E9039B7BC430}" destId="{05B0FBCA-C40A-4F37-A094-FB64D94AE346}" srcOrd="4" destOrd="0" parTransId="{C67EF8CE-E1F5-4549-84EA-1A089C01F41E}" sibTransId="{EF44BC6C-F16C-4345-9B52-CE6BCB915CE9}"/>
    <dgm:cxn modelId="{467BB850-53B7-4BBF-8C78-3091DA1EE9DE}" type="presOf" srcId="{05B0FBCA-C40A-4F37-A094-FB64D94AE346}" destId="{0148710B-5390-40C4-A340-8DD0889B6B94}" srcOrd="0" destOrd="0" presId="urn:microsoft.com/office/officeart/2005/8/layout/cycle3"/>
    <dgm:cxn modelId="{ADA3ECA0-D927-4BF5-966F-2E3E0CA4955F}" type="presOf" srcId="{FFB26A42-FFF9-47FD-8149-E9039B7BC430}" destId="{F5B91D1D-BC6E-4795-957C-728CFA142CE8}" srcOrd="0" destOrd="0" presId="urn:microsoft.com/office/officeart/2005/8/layout/cycle3"/>
    <dgm:cxn modelId="{5D619A8B-4948-4AE7-A127-C2CF5096D72B}" type="presOf" srcId="{A2F531EF-C37F-40F3-A644-6B6E9FE9A0F8}" destId="{C25DAD26-DA23-4636-BCD3-B107400DC17B}" srcOrd="0" destOrd="0" presId="urn:microsoft.com/office/officeart/2005/8/layout/cycle3"/>
    <dgm:cxn modelId="{99A77A69-99F1-45C6-86F0-DACCB4EFA0D2}" type="presOf" srcId="{3E055284-6575-4842-9A07-EAEF1D659F69}" destId="{34DA3FED-1006-4093-8D78-BEA965E85D5C}" srcOrd="0" destOrd="0" presId="urn:microsoft.com/office/officeart/2005/8/layout/cycle3"/>
    <dgm:cxn modelId="{D7DF8104-4B28-43A4-8F32-ECFB8B9DB7D6}" srcId="{FFB26A42-FFF9-47FD-8149-E9039B7BC430}" destId="{ADACE0BF-956B-43C0-9BB3-B7BF0C670E3F}" srcOrd="3" destOrd="0" parTransId="{E7EBF585-4718-4D41-A703-9481A7471BBC}" sibTransId="{A9835B0A-C3ED-46C9-A68E-554395554290}"/>
    <dgm:cxn modelId="{C9E8FBE6-ACDC-41D3-AF81-9C166132B687}" type="presParOf" srcId="{F5B91D1D-BC6E-4795-957C-728CFA142CE8}" destId="{6483F118-E183-4903-8AC7-41F7B3A37DAF}" srcOrd="0" destOrd="0" presId="urn:microsoft.com/office/officeart/2005/8/layout/cycle3"/>
    <dgm:cxn modelId="{9613A654-90B0-4DD6-A1B3-0A31E7CB540A}" type="presParOf" srcId="{6483F118-E183-4903-8AC7-41F7B3A37DAF}" destId="{C25DAD26-DA23-4636-BCD3-B107400DC17B}" srcOrd="0" destOrd="0" presId="urn:microsoft.com/office/officeart/2005/8/layout/cycle3"/>
    <dgm:cxn modelId="{71D660EB-7968-466A-A060-69AF32958EF0}" type="presParOf" srcId="{6483F118-E183-4903-8AC7-41F7B3A37DAF}" destId="{1C51BA58-F6A3-424B-B551-E4F2B87F38AD}" srcOrd="1" destOrd="0" presId="urn:microsoft.com/office/officeart/2005/8/layout/cycle3"/>
    <dgm:cxn modelId="{234598EE-EE68-44C4-A13A-6C7EC4F2ECD9}" type="presParOf" srcId="{6483F118-E183-4903-8AC7-41F7B3A37DAF}" destId="{34DA3FED-1006-4093-8D78-BEA965E85D5C}" srcOrd="2" destOrd="0" presId="urn:microsoft.com/office/officeart/2005/8/layout/cycle3"/>
    <dgm:cxn modelId="{E01A48BA-5DB9-49D8-BA57-C06BDFB9F2C9}" type="presParOf" srcId="{6483F118-E183-4903-8AC7-41F7B3A37DAF}" destId="{90109886-8B4E-488C-B470-8C5B5C088D00}" srcOrd="3" destOrd="0" presId="urn:microsoft.com/office/officeart/2005/8/layout/cycle3"/>
    <dgm:cxn modelId="{A48503E0-0DC4-4B4B-9135-2CEB3C5DDB5B}" type="presParOf" srcId="{6483F118-E183-4903-8AC7-41F7B3A37DAF}" destId="{D7BC0D39-22E4-4A4D-A005-FFFC737DB21C}" srcOrd="4" destOrd="0" presId="urn:microsoft.com/office/officeart/2005/8/layout/cycle3"/>
    <dgm:cxn modelId="{C1945EA1-0643-42C1-9459-D0CD1891236C}" type="presParOf" srcId="{6483F118-E183-4903-8AC7-41F7B3A37DAF}" destId="{0148710B-5390-40C4-A340-8DD0889B6B94}"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A8D66-B783-462D-95DD-61672526BA38}">
      <dsp:nvSpPr>
        <dsp:cNvPr id="0" name=""/>
        <dsp:cNvSpPr/>
      </dsp:nvSpPr>
      <dsp:spPr>
        <a:xfrm>
          <a:off x="0" y="323641"/>
          <a:ext cx="9850554" cy="5040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6F62C-E506-410C-9781-0C3B746B8574}">
      <dsp:nvSpPr>
        <dsp:cNvPr id="0" name=""/>
        <dsp:cNvSpPr/>
      </dsp:nvSpPr>
      <dsp:spPr>
        <a:xfrm>
          <a:off x="492527" y="28441"/>
          <a:ext cx="6895387" cy="5904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629" tIns="0" rIns="260629" bIns="0" numCol="1" spcCol="1270" anchor="ctr" anchorCtr="0">
          <a:noAutofit/>
        </a:bodyPr>
        <a:lstStyle/>
        <a:p>
          <a:pPr lvl="0" algn="l" defTabSz="889000">
            <a:lnSpc>
              <a:spcPct val="90000"/>
            </a:lnSpc>
            <a:spcBef>
              <a:spcPct val="0"/>
            </a:spcBef>
            <a:spcAft>
              <a:spcPct val="35000"/>
            </a:spcAft>
            <a:buSzPts val="1000"/>
            <a:buFont typeface="Symbol" panose="05050102010706020507" pitchFamily="18" charset="2"/>
            <a:buNone/>
          </a:pPr>
          <a:r>
            <a:rPr lang="en-US" sz="2000" kern="1200" dirty="0"/>
            <a:t>Screen replacements, battery issues, software updates.</a:t>
          </a:r>
        </a:p>
      </dsp:txBody>
      <dsp:txXfrm>
        <a:off x="521348" y="57262"/>
        <a:ext cx="6837745" cy="532758"/>
      </dsp:txXfrm>
    </dsp:sp>
    <dsp:sp modelId="{3FF6E371-FDE7-4C69-B37C-9AC494DC354E}">
      <dsp:nvSpPr>
        <dsp:cNvPr id="0" name=""/>
        <dsp:cNvSpPr/>
      </dsp:nvSpPr>
      <dsp:spPr>
        <a:xfrm>
          <a:off x="0" y="1230841"/>
          <a:ext cx="9850554" cy="504000"/>
        </a:xfrm>
        <a:prstGeom prst="rect">
          <a:avLst/>
        </a:prstGeom>
        <a:solidFill>
          <a:schemeClr val="lt1">
            <a:alpha val="90000"/>
            <a:hueOff val="0"/>
            <a:satOff val="0"/>
            <a:lumOff val="0"/>
            <a:alphaOff val="0"/>
          </a:schemeClr>
        </a:solidFill>
        <a:ln w="19050" cap="flat" cmpd="sng" algn="ctr">
          <a:solidFill>
            <a:schemeClr val="accent2">
              <a:hueOff val="3957205"/>
              <a:satOff val="-25907"/>
              <a:lumOff val="5685"/>
              <a:alphaOff val="0"/>
            </a:schemeClr>
          </a:solidFill>
          <a:prstDash val="solid"/>
        </a:ln>
        <a:effectLst/>
      </dsp:spPr>
      <dsp:style>
        <a:lnRef idx="2">
          <a:scrgbClr r="0" g="0" b="0"/>
        </a:lnRef>
        <a:fillRef idx="1">
          <a:scrgbClr r="0" g="0" b="0"/>
        </a:fillRef>
        <a:effectRef idx="0">
          <a:scrgbClr r="0" g="0" b="0"/>
        </a:effectRef>
        <a:fontRef idx="minor"/>
      </dsp:style>
    </dsp:sp>
    <dsp:sp modelId="{4D295336-30AC-4522-84FF-AE551CA77A6A}">
      <dsp:nvSpPr>
        <dsp:cNvPr id="0" name=""/>
        <dsp:cNvSpPr/>
      </dsp:nvSpPr>
      <dsp:spPr>
        <a:xfrm>
          <a:off x="492527" y="935641"/>
          <a:ext cx="6895387" cy="590400"/>
        </a:xfrm>
        <a:prstGeom prst="roundRect">
          <a:avLst/>
        </a:prstGeom>
        <a:solidFill>
          <a:schemeClr val="accent2">
            <a:hueOff val="3957205"/>
            <a:satOff val="-25907"/>
            <a:lumOff val="568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629" tIns="0" rIns="260629" bIns="0" numCol="1" spcCol="1270" anchor="ctr" anchorCtr="0">
          <a:noAutofit/>
        </a:bodyPr>
        <a:lstStyle/>
        <a:p>
          <a:pPr lvl="0" algn="l" defTabSz="889000">
            <a:lnSpc>
              <a:spcPct val="90000"/>
            </a:lnSpc>
            <a:spcBef>
              <a:spcPct val="0"/>
            </a:spcBef>
            <a:spcAft>
              <a:spcPct val="35000"/>
            </a:spcAft>
          </a:pPr>
          <a:r>
            <a:rPr lang="en-US" sz="2000" kern="1200" dirty="0"/>
            <a:t> Quality checked laptops at discounted price</a:t>
          </a:r>
        </a:p>
      </dsp:txBody>
      <dsp:txXfrm>
        <a:off x="521348" y="964462"/>
        <a:ext cx="6837745" cy="532758"/>
      </dsp:txXfrm>
    </dsp:sp>
    <dsp:sp modelId="{D901040A-B21D-4566-8890-EB22C805D620}">
      <dsp:nvSpPr>
        <dsp:cNvPr id="0" name=""/>
        <dsp:cNvSpPr/>
      </dsp:nvSpPr>
      <dsp:spPr>
        <a:xfrm>
          <a:off x="0" y="2138041"/>
          <a:ext cx="9850554" cy="504000"/>
        </a:xfrm>
        <a:prstGeom prst="rect">
          <a:avLst/>
        </a:prstGeom>
        <a:solidFill>
          <a:schemeClr val="lt1">
            <a:alpha val="90000"/>
            <a:hueOff val="0"/>
            <a:satOff val="0"/>
            <a:lumOff val="0"/>
            <a:alphaOff val="0"/>
          </a:schemeClr>
        </a:solidFill>
        <a:ln w="19050" cap="flat" cmpd="sng" algn="ctr">
          <a:solidFill>
            <a:schemeClr val="accent2">
              <a:hueOff val="7914410"/>
              <a:satOff val="-51814"/>
              <a:lumOff val="11371"/>
              <a:alphaOff val="0"/>
            </a:schemeClr>
          </a:solidFill>
          <a:prstDash val="solid"/>
        </a:ln>
        <a:effectLst/>
      </dsp:spPr>
      <dsp:style>
        <a:lnRef idx="2">
          <a:scrgbClr r="0" g="0" b="0"/>
        </a:lnRef>
        <a:fillRef idx="1">
          <a:scrgbClr r="0" g="0" b="0"/>
        </a:fillRef>
        <a:effectRef idx="0">
          <a:scrgbClr r="0" g="0" b="0"/>
        </a:effectRef>
        <a:fontRef idx="minor"/>
      </dsp:style>
    </dsp:sp>
    <dsp:sp modelId="{8796368C-20F8-4432-A657-07B72190345D}">
      <dsp:nvSpPr>
        <dsp:cNvPr id="0" name=""/>
        <dsp:cNvSpPr/>
      </dsp:nvSpPr>
      <dsp:spPr>
        <a:xfrm>
          <a:off x="492527" y="1842841"/>
          <a:ext cx="6895387" cy="590400"/>
        </a:xfrm>
        <a:prstGeom prst="roundRect">
          <a:avLst/>
        </a:prstGeom>
        <a:solidFill>
          <a:schemeClr val="accent2">
            <a:hueOff val="7914410"/>
            <a:satOff val="-51814"/>
            <a:lumOff val="1137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629" tIns="0" rIns="260629" bIns="0" numCol="1" spcCol="1270" anchor="ctr" anchorCtr="0">
          <a:noAutofit/>
        </a:bodyPr>
        <a:lstStyle/>
        <a:p>
          <a:pPr lvl="0" algn="l" defTabSz="889000">
            <a:lnSpc>
              <a:spcPct val="90000"/>
            </a:lnSpc>
            <a:spcBef>
              <a:spcPct val="0"/>
            </a:spcBef>
            <a:spcAft>
              <a:spcPct val="35000"/>
            </a:spcAft>
            <a:buSzPts val="1000"/>
            <a:buFont typeface="Symbol" panose="05050102010706020507" pitchFamily="18" charset="2"/>
            <a:buChar char=""/>
          </a:pPr>
          <a:r>
            <a:rPr lang="en-US" sz="2000" kern="1200"/>
            <a:t>Troubleshooting, malware removal, system optimization.</a:t>
          </a:r>
        </a:p>
      </dsp:txBody>
      <dsp:txXfrm>
        <a:off x="521348" y="1871662"/>
        <a:ext cx="6837745" cy="532758"/>
      </dsp:txXfrm>
    </dsp:sp>
    <dsp:sp modelId="{E6127286-F791-48C3-90BF-BEBC0F72A17D}">
      <dsp:nvSpPr>
        <dsp:cNvPr id="0" name=""/>
        <dsp:cNvSpPr/>
      </dsp:nvSpPr>
      <dsp:spPr>
        <a:xfrm>
          <a:off x="0" y="3045241"/>
          <a:ext cx="9850554" cy="504000"/>
        </a:xfrm>
        <a:prstGeom prst="rect">
          <a:avLst/>
        </a:prstGeom>
        <a:solidFill>
          <a:schemeClr val="lt1">
            <a:alpha val="90000"/>
            <a:hueOff val="0"/>
            <a:satOff val="0"/>
            <a:lumOff val="0"/>
            <a:alphaOff val="0"/>
          </a:schemeClr>
        </a:solidFill>
        <a:ln w="19050" cap="flat" cmpd="sng" algn="ctr">
          <a:solidFill>
            <a:schemeClr val="accent2">
              <a:hueOff val="11871614"/>
              <a:satOff val="-77721"/>
              <a:lumOff val="17056"/>
              <a:alphaOff val="0"/>
            </a:schemeClr>
          </a:solidFill>
          <a:prstDash val="solid"/>
        </a:ln>
        <a:effectLst/>
      </dsp:spPr>
      <dsp:style>
        <a:lnRef idx="2">
          <a:scrgbClr r="0" g="0" b="0"/>
        </a:lnRef>
        <a:fillRef idx="1">
          <a:scrgbClr r="0" g="0" b="0"/>
        </a:fillRef>
        <a:effectRef idx="0">
          <a:scrgbClr r="0" g="0" b="0"/>
        </a:effectRef>
        <a:fontRef idx="minor"/>
      </dsp:style>
    </dsp:sp>
    <dsp:sp modelId="{6C9C472C-DF2F-4C9E-8993-C365AD5C294A}">
      <dsp:nvSpPr>
        <dsp:cNvPr id="0" name=""/>
        <dsp:cNvSpPr/>
      </dsp:nvSpPr>
      <dsp:spPr>
        <a:xfrm>
          <a:off x="492527" y="2750041"/>
          <a:ext cx="6895387" cy="590400"/>
        </a:xfrm>
        <a:prstGeom prst="roundRect">
          <a:avLst/>
        </a:prstGeom>
        <a:solidFill>
          <a:schemeClr val="accent2">
            <a:hueOff val="11871614"/>
            <a:satOff val="-77721"/>
            <a:lumOff val="1705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629" tIns="0" rIns="260629" bIns="0" numCol="1" spcCol="1270" anchor="ctr" anchorCtr="0">
          <a:noAutofit/>
        </a:bodyPr>
        <a:lstStyle/>
        <a:p>
          <a:pPr lvl="0" algn="l" defTabSz="889000">
            <a:lnSpc>
              <a:spcPct val="90000"/>
            </a:lnSpc>
            <a:spcBef>
              <a:spcPct val="0"/>
            </a:spcBef>
            <a:spcAft>
              <a:spcPct val="35000"/>
            </a:spcAft>
            <a:buSzPts val="1000"/>
            <a:buFont typeface="Symbol" panose="05050102010706020507" pitchFamily="18" charset="2"/>
            <a:buChar char=""/>
          </a:pPr>
          <a:r>
            <a:rPr lang="en-US" sz="2000" kern="1200" dirty="0"/>
            <a:t>Help with configuring smart TV features and apps.</a:t>
          </a:r>
        </a:p>
      </dsp:txBody>
      <dsp:txXfrm>
        <a:off x="521348" y="2778862"/>
        <a:ext cx="6837745"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1BA58-F6A3-424B-B551-E4F2B87F38AD}">
      <dsp:nvSpPr>
        <dsp:cNvPr id="0" name=""/>
        <dsp:cNvSpPr/>
      </dsp:nvSpPr>
      <dsp:spPr>
        <a:xfrm>
          <a:off x="2915595" y="4650"/>
          <a:ext cx="3666212" cy="3666212"/>
        </a:xfrm>
        <a:prstGeom prst="circularArrow">
          <a:avLst>
            <a:gd name="adj1" fmla="val 5544"/>
            <a:gd name="adj2" fmla="val 330680"/>
            <a:gd name="adj3" fmla="val 13745775"/>
            <a:gd name="adj4" fmla="val 17404341"/>
            <a:gd name="adj5" fmla="val 5757"/>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DAD26-DA23-4636-BCD3-B107400DC17B}">
      <dsp:nvSpPr>
        <dsp:cNvPr id="0" name=""/>
        <dsp:cNvSpPr/>
      </dsp:nvSpPr>
      <dsp:spPr>
        <a:xfrm>
          <a:off x="3879188" y="29074"/>
          <a:ext cx="1739026" cy="86951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RECIVE INVENTOY</a:t>
          </a:r>
        </a:p>
      </dsp:txBody>
      <dsp:txXfrm>
        <a:off x="3921634" y="71520"/>
        <a:ext cx="1654134" cy="784621"/>
      </dsp:txXfrm>
    </dsp:sp>
    <dsp:sp modelId="{34DA3FED-1006-4093-8D78-BEA965E85D5C}">
      <dsp:nvSpPr>
        <dsp:cNvPr id="0" name=""/>
        <dsp:cNvSpPr/>
      </dsp:nvSpPr>
      <dsp:spPr>
        <a:xfrm>
          <a:off x="5366086" y="1081586"/>
          <a:ext cx="1739026" cy="869513"/>
        </a:xfrm>
        <a:prstGeom prst="roundRect">
          <a:avLst/>
        </a:prstGeom>
        <a:solidFill>
          <a:schemeClr val="accent5">
            <a:hueOff val="2591209"/>
            <a:satOff val="-2992"/>
            <a:lumOff val="-29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CHEK ORDERR</a:t>
          </a:r>
        </a:p>
      </dsp:txBody>
      <dsp:txXfrm>
        <a:off x="5408532" y="1124032"/>
        <a:ext cx="1654134" cy="784621"/>
      </dsp:txXfrm>
    </dsp:sp>
    <dsp:sp modelId="{90109886-8B4E-488C-B470-8C5B5C088D00}">
      <dsp:nvSpPr>
        <dsp:cNvPr id="0" name=""/>
        <dsp:cNvSpPr/>
      </dsp:nvSpPr>
      <dsp:spPr>
        <a:xfrm>
          <a:off x="4798142" y="2829540"/>
          <a:ext cx="1739026" cy="869513"/>
        </a:xfrm>
        <a:prstGeom prst="roundRect">
          <a:avLst/>
        </a:prstGeom>
        <a:solidFill>
          <a:schemeClr val="accent5">
            <a:hueOff val="5182418"/>
            <a:satOff val="-5985"/>
            <a:lumOff val="-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FOLLOW UP</a:t>
          </a:r>
        </a:p>
      </dsp:txBody>
      <dsp:txXfrm>
        <a:off x="4840588" y="2871986"/>
        <a:ext cx="1654134" cy="784621"/>
      </dsp:txXfrm>
    </dsp:sp>
    <dsp:sp modelId="{D7BC0D39-22E4-4A4D-A005-FFFC737DB21C}">
      <dsp:nvSpPr>
        <dsp:cNvPr id="0" name=""/>
        <dsp:cNvSpPr/>
      </dsp:nvSpPr>
      <dsp:spPr>
        <a:xfrm>
          <a:off x="2960235" y="2829540"/>
          <a:ext cx="1739026" cy="869513"/>
        </a:xfrm>
        <a:prstGeom prst="roundRect">
          <a:avLst/>
        </a:prstGeom>
        <a:solidFill>
          <a:schemeClr val="accent5">
            <a:hueOff val="7773626"/>
            <a:satOff val="-8977"/>
            <a:lumOff val="-88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SHIP PRODUCT</a:t>
          </a:r>
        </a:p>
      </dsp:txBody>
      <dsp:txXfrm>
        <a:off x="3002681" y="2871986"/>
        <a:ext cx="1654134" cy="784621"/>
      </dsp:txXfrm>
    </dsp:sp>
    <dsp:sp modelId="{0148710B-5390-40C4-A340-8DD0889B6B94}">
      <dsp:nvSpPr>
        <dsp:cNvPr id="0" name=""/>
        <dsp:cNvSpPr/>
      </dsp:nvSpPr>
      <dsp:spPr>
        <a:xfrm>
          <a:off x="2392290" y="1081586"/>
          <a:ext cx="1739026" cy="869513"/>
        </a:xfrm>
        <a:prstGeom prst="roundRect">
          <a:avLst/>
        </a:prstGeom>
        <a:solidFill>
          <a:schemeClr val="accent5">
            <a:hueOff val="10364835"/>
            <a:satOff val="-11970"/>
            <a:lumOff val="-117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t>PROCESS PAYMENT</a:t>
          </a:r>
        </a:p>
      </dsp:txBody>
      <dsp:txXfrm>
        <a:off x="2434736" y="1124032"/>
        <a:ext cx="1654134" cy="78462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83A8F-63E2-4F31-8C4E-1C9079E5D656}" type="datetimeFigureOut">
              <a:rPr lang="en-US" smtClean="0"/>
              <a:t>04-Dec-24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2937C-5812-49CC-AA21-A2EF9FFE0481}" type="slidenum">
              <a:rPr lang="en-US" smtClean="0"/>
              <a:t>‹#›</a:t>
            </a:fld>
            <a:endParaRPr lang="en-US"/>
          </a:p>
        </p:txBody>
      </p:sp>
    </p:spTree>
    <p:extLst>
      <p:ext uri="{BB962C8B-B14F-4D97-AF65-F5344CB8AC3E}">
        <p14:creationId xmlns:p14="http://schemas.microsoft.com/office/powerpoint/2010/main" val="3270204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2937C-5812-49CC-AA21-A2EF9FFE0481}" type="slidenum">
              <a:rPr lang="en-US" smtClean="0"/>
              <a:t>3</a:t>
            </a:fld>
            <a:endParaRPr lang="en-US"/>
          </a:p>
        </p:txBody>
      </p:sp>
    </p:spTree>
    <p:extLst>
      <p:ext uri="{BB962C8B-B14F-4D97-AF65-F5344CB8AC3E}">
        <p14:creationId xmlns:p14="http://schemas.microsoft.com/office/powerpoint/2010/main" val="290319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10/5/2024</a:t>
            </a:r>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317C563-1280-439C-8BFD-060BEE7594F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10/5/2024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7C563-1280-439C-8BFD-060BEE7594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10/5/2024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7C563-1280-439C-8BFD-060BEE7594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10/5/2024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7C563-1280-439C-8BFD-060BEE7594F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10/5/2024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7C563-1280-439C-8BFD-060BEE7594F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10/5/2024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7C563-1280-439C-8BFD-060BEE7594F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10/5/2024</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17C563-1280-439C-8BFD-060BEE7594F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r>
              <a:rPr lang="en-US" smtClean="0"/>
              <a:t>10/5/2024</a:t>
            </a:r>
            <a:endParaRPr lang="en-US"/>
          </a:p>
        </p:txBody>
      </p:sp>
      <p:sp>
        <p:nvSpPr>
          <p:cNvPr id="8" name="Slide Number Placeholder 7"/>
          <p:cNvSpPr>
            <a:spLocks noGrp="1"/>
          </p:cNvSpPr>
          <p:nvPr>
            <p:ph type="sldNum" sz="quarter" idx="11"/>
          </p:nvPr>
        </p:nvSpPr>
        <p:spPr/>
        <p:txBody>
          <a:bodyPr/>
          <a:lstStyle/>
          <a:p>
            <a:fld id="{A317C563-1280-439C-8BFD-060BEE7594F6}"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10/5/2024</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17C563-1280-439C-8BFD-060BEE7594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10/5/2024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875264" y="6422065"/>
            <a:ext cx="1016000" cy="365125"/>
          </a:xfrm>
        </p:spPr>
        <p:txBody>
          <a:bodyPr/>
          <a:lstStyle/>
          <a:p>
            <a:fld id="{A317C563-1280-439C-8BFD-060BEE7594F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r>
              <a:rPr lang="en-US" smtClean="0"/>
              <a:t>10/5/2024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7C563-1280-439C-8BFD-060BEE7594F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r>
              <a:rPr lang="en-US" smtClean="0"/>
              <a:t>10/5/2024</a:t>
            </a:r>
            <a:endParaRPr lang="en-US"/>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317C563-1280-439C-8BFD-060BEE7594F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izazul%20shuvo.xlsx"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shuvo%20ppt.pptx" TargetMode="External"/><Relationship Id="rId4" Type="http://schemas.openxmlformats.org/officeDocument/2006/relationships/hyperlink" Target="shuvo%20project.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363FEA-9693-4BE7-A800-15866736F5E2}"/>
              </a:ext>
            </a:extLst>
          </p:cNvPr>
          <p:cNvSpPr>
            <a:spLocks noGrp="1"/>
          </p:cNvSpPr>
          <p:nvPr>
            <p:ph type="ctrTitle"/>
          </p:nvPr>
        </p:nvSpPr>
        <p:spPr>
          <a:xfrm>
            <a:off x="929375" y="862519"/>
            <a:ext cx="10805531" cy="3391830"/>
          </a:xfrm>
        </p:spPr>
        <p:txBody>
          <a:bodyPr/>
          <a:lstStyle/>
          <a:p>
            <a:r>
              <a:rPr lang="en-US" b="0" i="1" u="sng" dirty="0"/>
              <a:t>Welcome to my presentation</a:t>
            </a:r>
          </a:p>
        </p:txBody>
      </p:sp>
      <p:sp>
        <p:nvSpPr>
          <p:cNvPr id="8" name="Slide Number Placeholder 7">
            <a:extLst>
              <a:ext uri="{FF2B5EF4-FFF2-40B4-BE49-F238E27FC236}">
                <a16:creationId xmlns="" xmlns:a16="http://schemas.microsoft.com/office/drawing/2014/main" id="{A850EA89-B675-4F32-8FCE-CDC34F9C34DE}"/>
              </a:ext>
            </a:extLst>
          </p:cNvPr>
          <p:cNvSpPr>
            <a:spLocks noGrp="1"/>
          </p:cNvSpPr>
          <p:nvPr>
            <p:ph type="sldNum" sz="quarter" idx="12"/>
          </p:nvPr>
        </p:nvSpPr>
        <p:spPr/>
        <p:txBody>
          <a:bodyPr/>
          <a:lstStyle/>
          <a:p>
            <a:fld id="{A317C563-1280-439C-8BFD-060BEE7594F6}" type="slidenum">
              <a:rPr lang="en-US" smtClean="0"/>
              <a:t>1</a:t>
            </a:fld>
            <a:endParaRPr lang="en-US"/>
          </a:p>
        </p:txBody>
      </p:sp>
    </p:spTree>
    <p:extLst>
      <p:ext uri="{BB962C8B-B14F-4D97-AF65-F5344CB8AC3E}">
        <p14:creationId xmlns:p14="http://schemas.microsoft.com/office/powerpoint/2010/main" val="36866046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E3F2CC57-DCB2-4991-9160-7B6C139E91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2418" y="2185640"/>
            <a:ext cx="6131943" cy="4080530"/>
          </a:xfrm>
        </p:spPr>
      </p:pic>
      <p:sp>
        <p:nvSpPr>
          <p:cNvPr id="4" name="Date Placeholder 3">
            <a:extLst>
              <a:ext uri="{FF2B5EF4-FFF2-40B4-BE49-F238E27FC236}">
                <a16:creationId xmlns="" xmlns:a16="http://schemas.microsoft.com/office/drawing/2014/main" id="{3B0A30DC-AF0C-44C4-B014-06B62D93BFA4}"/>
              </a:ext>
            </a:extLst>
          </p:cNvPr>
          <p:cNvSpPr>
            <a:spLocks noGrp="1"/>
          </p:cNvSpPr>
          <p:nvPr>
            <p:ph type="dt" sz="half" idx="10"/>
          </p:nvPr>
        </p:nvSpPr>
        <p:spPr/>
        <p:txBody>
          <a:bodyPr/>
          <a:lstStyle/>
          <a:p>
            <a:r>
              <a:rPr lang="en-US"/>
              <a:t>10/5/2024</a:t>
            </a:r>
          </a:p>
        </p:txBody>
      </p:sp>
      <p:sp>
        <p:nvSpPr>
          <p:cNvPr id="6" name="Slide Number Placeholder 5">
            <a:extLst>
              <a:ext uri="{FF2B5EF4-FFF2-40B4-BE49-F238E27FC236}">
                <a16:creationId xmlns="" xmlns:a16="http://schemas.microsoft.com/office/drawing/2014/main" id="{9B67B6FE-2781-4E16-8D92-F96C00DC196C}"/>
              </a:ext>
            </a:extLst>
          </p:cNvPr>
          <p:cNvSpPr>
            <a:spLocks noGrp="1"/>
          </p:cNvSpPr>
          <p:nvPr>
            <p:ph type="sldNum" sz="quarter" idx="12"/>
          </p:nvPr>
        </p:nvSpPr>
        <p:spPr/>
        <p:txBody>
          <a:bodyPr/>
          <a:lstStyle/>
          <a:p>
            <a:fld id="{A317C563-1280-439C-8BFD-060BEE7594F6}" type="slidenum">
              <a:rPr lang="en-US" smtClean="0"/>
              <a:t>10</a:t>
            </a:fld>
            <a:endParaRPr lang="en-US"/>
          </a:p>
        </p:txBody>
      </p:sp>
    </p:spTree>
    <p:extLst>
      <p:ext uri="{BB962C8B-B14F-4D97-AF65-F5344CB8AC3E}">
        <p14:creationId xmlns:p14="http://schemas.microsoft.com/office/powerpoint/2010/main" val="2373888655"/>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E20A9DB-30F6-476D-B8F7-2C4294C5E137}"/>
              </a:ext>
            </a:extLst>
          </p:cNvPr>
          <p:cNvSpPr>
            <a:spLocks noGrp="1"/>
          </p:cNvSpPr>
          <p:nvPr>
            <p:ph type="dt" sz="half" idx="10"/>
          </p:nvPr>
        </p:nvSpPr>
        <p:spPr/>
        <p:txBody>
          <a:bodyPr/>
          <a:lstStyle/>
          <a:p>
            <a:r>
              <a:rPr lang="en-US"/>
              <a:t>10/5/2024</a:t>
            </a:r>
          </a:p>
        </p:txBody>
      </p:sp>
      <p:sp>
        <p:nvSpPr>
          <p:cNvPr id="3" name="Footer Placeholder 2">
            <a:extLst>
              <a:ext uri="{FF2B5EF4-FFF2-40B4-BE49-F238E27FC236}">
                <a16:creationId xmlns="" xmlns:a16="http://schemas.microsoft.com/office/drawing/2014/main" id="{C65DA81A-3416-4D87-BB19-BB0F51A0A7B5}"/>
              </a:ext>
            </a:extLst>
          </p:cNvPr>
          <p:cNvSpPr>
            <a:spLocks noGrp="1"/>
          </p:cNvSpPr>
          <p:nvPr>
            <p:ph type="ftr" sz="quarter" idx="11"/>
          </p:nvPr>
        </p:nvSpPr>
        <p:spPr>
          <a:xfrm>
            <a:off x="-68782" y="6204030"/>
            <a:ext cx="1075780" cy="660734"/>
          </a:xfrm>
          <a:blipFill>
            <a:blip r:embed="rId2"/>
            <a:stretch>
              <a:fillRect/>
            </a:stretch>
          </a:blipFill>
        </p:spPr>
        <p:txBody>
          <a:bodyPr/>
          <a:lstStyle/>
          <a:p>
            <a:pPr algn="ctr"/>
            <a:endParaRPr lang="en-US" dirty="0"/>
          </a:p>
        </p:txBody>
      </p:sp>
      <p:sp>
        <p:nvSpPr>
          <p:cNvPr id="4" name="Slide Number Placeholder 3">
            <a:extLst>
              <a:ext uri="{FF2B5EF4-FFF2-40B4-BE49-F238E27FC236}">
                <a16:creationId xmlns="" xmlns:a16="http://schemas.microsoft.com/office/drawing/2014/main" id="{1D0A5007-B499-4AE4-9FE1-11E6178732EE}"/>
              </a:ext>
            </a:extLst>
          </p:cNvPr>
          <p:cNvSpPr>
            <a:spLocks noGrp="1"/>
          </p:cNvSpPr>
          <p:nvPr>
            <p:ph type="sldNum" sz="quarter" idx="12"/>
          </p:nvPr>
        </p:nvSpPr>
        <p:spPr/>
        <p:txBody>
          <a:bodyPr/>
          <a:lstStyle/>
          <a:p>
            <a:fld id="{A317C563-1280-439C-8BFD-060BEE7594F6}" type="slidenum">
              <a:rPr lang="en-US" smtClean="0"/>
              <a:t>11</a:t>
            </a:fld>
            <a:endParaRPr lang="en-US"/>
          </a:p>
        </p:txBody>
      </p:sp>
      <p:sp>
        <p:nvSpPr>
          <p:cNvPr id="5" name="TextBox 4">
            <a:extLst>
              <a:ext uri="{FF2B5EF4-FFF2-40B4-BE49-F238E27FC236}">
                <a16:creationId xmlns="" xmlns:a16="http://schemas.microsoft.com/office/drawing/2014/main" id="{A0CC8F32-D586-4293-B0FB-6C56E79F2EB6}"/>
              </a:ext>
            </a:extLst>
          </p:cNvPr>
          <p:cNvSpPr txBox="1"/>
          <p:nvPr/>
        </p:nvSpPr>
        <p:spPr>
          <a:xfrm>
            <a:off x="2615878" y="2430684"/>
            <a:ext cx="12175438" cy="1569660"/>
          </a:xfrm>
          <a:prstGeom prst="rect">
            <a:avLst/>
          </a:prstGeom>
          <a:noFill/>
        </p:spPr>
        <p:txBody>
          <a:bodyPr wrap="square" rtlCol="0">
            <a:spAutoFit/>
          </a:bodyPr>
          <a:lstStyle/>
          <a:p>
            <a:r>
              <a:rPr lang="en-US" sz="9600" i="1" dirty="0">
                <a:latin typeface="Algerian" panose="04020705040A02060702" pitchFamily="82" charset="0"/>
              </a:rPr>
              <a:t>Th</a:t>
            </a:r>
            <a:r>
              <a:rPr lang="en-US" sz="9600" i="1" dirty="0">
                <a:solidFill>
                  <a:schemeClr val="accent4">
                    <a:lumMod val="50000"/>
                  </a:schemeClr>
                </a:solidFill>
                <a:latin typeface="Algerian" panose="04020705040A02060702" pitchFamily="82" charset="0"/>
              </a:rPr>
              <a:t>a</a:t>
            </a:r>
            <a:r>
              <a:rPr lang="en-US" sz="9600" i="1" dirty="0">
                <a:latin typeface="Algerian" panose="04020705040A02060702" pitchFamily="82" charset="0"/>
              </a:rPr>
              <a:t>nk y</a:t>
            </a:r>
            <a:r>
              <a:rPr lang="en-US" sz="9600" i="1" dirty="0">
                <a:solidFill>
                  <a:schemeClr val="tx2"/>
                </a:solidFill>
                <a:latin typeface="Algerian" panose="04020705040A02060702" pitchFamily="82" charset="0"/>
              </a:rPr>
              <a:t>o</a:t>
            </a:r>
            <a:r>
              <a:rPr lang="en-US" sz="9600" i="1" dirty="0">
                <a:latin typeface="Algerian" panose="04020705040A02060702" pitchFamily="82" charset="0"/>
              </a:rPr>
              <a:t>u</a:t>
            </a:r>
          </a:p>
        </p:txBody>
      </p:sp>
    </p:spTree>
    <p:extLst>
      <p:ext uri="{BB962C8B-B14F-4D97-AF65-F5344CB8AC3E}">
        <p14:creationId xmlns:p14="http://schemas.microsoft.com/office/powerpoint/2010/main" val="185959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 xmlns:a16="http://schemas.microsoft.com/office/drawing/2014/main" id="{4F5C0736-C21C-4C52-A7A5-1612E441880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51961" y="544599"/>
            <a:ext cx="2688078" cy="1694780"/>
          </a:xfrm>
        </p:spPr>
      </p:pic>
      <p:sp>
        <p:nvSpPr>
          <p:cNvPr id="9" name="Date Placeholder 8">
            <a:extLst>
              <a:ext uri="{FF2B5EF4-FFF2-40B4-BE49-F238E27FC236}">
                <a16:creationId xmlns="" xmlns:a16="http://schemas.microsoft.com/office/drawing/2014/main" id="{2E3B6F8A-3668-4E8A-85E8-ED584331A20A}"/>
              </a:ext>
            </a:extLst>
          </p:cNvPr>
          <p:cNvSpPr>
            <a:spLocks noGrp="1"/>
          </p:cNvSpPr>
          <p:nvPr>
            <p:ph type="dt" sz="half" idx="10"/>
          </p:nvPr>
        </p:nvSpPr>
        <p:spPr/>
        <p:txBody>
          <a:bodyPr/>
          <a:lstStyle/>
          <a:p>
            <a:r>
              <a:rPr lang="en-US"/>
              <a:t>10/5/2024</a:t>
            </a:r>
          </a:p>
        </p:txBody>
      </p:sp>
      <p:sp>
        <p:nvSpPr>
          <p:cNvPr id="10" name="Footer Placeholder 9">
            <a:extLst>
              <a:ext uri="{FF2B5EF4-FFF2-40B4-BE49-F238E27FC236}">
                <a16:creationId xmlns="" xmlns:a16="http://schemas.microsoft.com/office/drawing/2014/main" id="{053C7C9E-9AE7-4787-B853-6CDB92BFF562}"/>
              </a:ext>
            </a:extLst>
          </p:cNvPr>
          <p:cNvSpPr>
            <a:spLocks noGrp="1"/>
          </p:cNvSpPr>
          <p:nvPr>
            <p:ph type="ftr" sz="quarter" idx="11"/>
          </p:nvPr>
        </p:nvSpPr>
        <p:spPr>
          <a:xfrm>
            <a:off x="2" y="6211228"/>
            <a:ext cx="990599" cy="646771"/>
          </a:xfrm>
          <a:blipFill>
            <a:blip r:embed="rId2"/>
            <a:stretch>
              <a:fillRect/>
            </a:stretch>
          </a:blipFill>
        </p:spPr>
        <p:txBody>
          <a:bodyPr/>
          <a:lstStyle/>
          <a:p>
            <a:endParaRPr lang="en-US" dirty="0"/>
          </a:p>
        </p:txBody>
      </p:sp>
      <p:sp>
        <p:nvSpPr>
          <p:cNvPr id="11" name="Slide Number Placeholder 10">
            <a:extLst>
              <a:ext uri="{FF2B5EF4-FFF2-40B4-BE49-F238E27FC236}">
                <a16:creationId xmlns="" xmlns:a16="http://schemas.microsoft.com/office/drawing/2014/main" id="{70F55081-5877-4A8F-9DE9-4DA3F8218DBE}"/>
              </a:ext>
            </a:extLst>
          </p:cNvPr>
          <p:cNvSpPr>
            <a:spLocks noGrp="1"/>
          </p:cNvSpPr>
          <p:nvPr>
            <p:ph type="sldNum" sz="quarter" idx="12"/>
          </p:nvPr>
        </p:nvSpPr>
        <p:spPr/>
        <p:txBody>
          <a:bodyPr/>
          <a:lstStyle/>
          <a:p>
            <a:fld id="{A317C563-1280-439C-8BFD-060BEE7594F6}" type="slidenum">
              <a:rPr lang="en-US" smtClean="0"/>
              <a:t>2</a:t>
            </a:fld>
            <a:endParaRPr lang="en-US"/>
          </a:p>
        </p:txBody>
      </p:sp>
      <p:sp>
        <p:nvSpPr>
          <p:cNvPr id="8" name="TextBox 7">
            <a:extLst>
              <a:ext uri="{FF2B5EF4-FFF2-40B4-BE49-F238E27FC236}">
                <a16:creationId xmlns="" xmlns:a16="http://schemas.microsoft.com/office/drawing/2014/main" id="{6B74A645-97AA-4842-825B-391C66C2A82E}"/>
              </a:ext>
            </a:extLst>
          </p:cNvPr>
          <p:cNvSpPr txBox="1"/>
          <p:nvPr/>
        </p:nvSpPr>
        <p:spPr>
          <a:xfrm>
            <a:off x="3668752" y="2825717"/>
            <a:ext cx="5921296" cy="3108543"/>
          </a:xfrm>
          <a:prstGeom prst="rect">
            <a:avLst/>
          </a:prstGeom>
          <a:noFill/>
        </p:spPr>
        <p:txBody>
          <a:bodyPr wrap="square" rtlCol="0">
            <a:spAutoFit/>
          </a:bodyPr>
          <a:lstStyle/>
          <a:p>
            <a:r>
              <a:rPr lang="en-US" sz="2800" b="1" dirty="0" err="1">
                <a:solidFill>
                  <a:schemeClr val="accent1">
                    <a:lumMod val="75000"/>
                  </a:schemeClr>
                </a:solidFill>
              </a:rPr>
              <a:t>Topic:Shuvo</a:t>
            </a:r>
            <a:r>
              <a:rPr lang="en-US" sz="2800" b="1" dirty="0">
                <a:solidFill>
                  <a:schemeClr val="accent1">
                    <a:lumMod val="75000"/>
                  </a:schemeClr>
                </a:solidFill>
              </a:rPr>
              <a:t> </a:t>
            </a:r>
            <a:r>
              <a:rPr lang="en-US" sz="2800" b="1" dirty="0" smtClean="0">
                <a:solidFill>
                  <a:schemeClr val="accent1">
                    <a:lumMod val="75000"/>
                  </a:schemeClr>
                </a:solidFill>
              </a:rPr>
              <a:t>Business </a:t>
            </a:r>
            <a:r>
              <a:rPr lang="en-US" sz="2800" b="1" dirty="0">
                <a:solidFill>
                  <a:schemeClr val="accent1">
                    <a:lumMod val="75000"/>
                  </a:schemeClr>
                </a:solidFill>
              </a:rPr>
              <a:t>C</a:t>
            </a:r>
            <a:r>
              <a:rPr lang="en-US" sz="2800" b="1" dirty="0" smtClean="0">
                <a:solidFill>
                  <a:schemeClr val="accent1">
                    <a:lumMod val="75000"/>
                  </a:schemeClr>
                </a:solidFill>
              </a:rPr>
              <a:t>enter</a:t>
            </a:r>
            <a:endParaRPr lang="en-US" sz="2800" b="1" dirty="0">
              <a:solidFill>
                <a:schemeClr val="accent1">
                  <a:lumMod val="75000"/>
                </a:schemeClr>
              </a:solidFill>
            </a:endParaRPr>
          </a:p>
          <a:p>
            <a:endParaRPr lang="en-US" sz="2800" b="1" dirty="0">
              <a:solidFill>
                <a:schemeClr val="accent1">
                  <a:lumMod val="75000"/>
                </a:schemeClr>
              </a:solidFill>
            </a:endParaRPr>
          </a:p>
          <a:p>
            <a:r>
              <a:rPr lang="en-US" sz="2800" b="1" dirty="0">
                <a:solidFill>
                  <a:schemeClr val="accent1">
                    <a:lumMod val="75000"/>
                  </a:schemeClr>
                </a:solidFill>
              </a:rPr>
              <a:t>Name</a:t>
            </a:r>
            <a:r>
              <a:rPr lang="en-US" sz="2800" b="1" dirty="0" smtClean="0">
                <a:solidFill>
                  <a:schemeClr val="accent1">
                    <a:lumMod val="75000"/>
                  </a:schemeClr>
                </a:solidFill>
              </a:rPr>
              <a:t>: </a:t>
            </a:r>
            <a:r>
              <a:rPr lang="en-US" sz="2800" b="1" dirty="0" err="1" smtClean="0">
                <a:solidFill>
                  <a:schemeClr val="accent1">
                    <a:lumMod val="75000"/>
                  </a:schemeClr>
                </a:solidFill>
              </a:rPr>
              <a:t>Mamun</a:t>
            </a:r>
            <a:r>
              <a:rPr lang="en-US" sz="2800" b="1" dirty="0" smtClean="0">
                <a:solidFill>
                  <a:schemeClr val="accent1">
                    <a:lumMod val="75000"/>
                  </a:schemeClr>
                </a:solidFill>
              </a:rPr>
              <a:t> Mia</a:t>
            </a:r>
            <a:endParaRPr lang="en-US" sz="2800" b="1" dirty="0">
              <a:solidFill>
                <a:schemeClr val="accent1">
                  <a:lumMod val="75000"/>
                </a:schemeClr>
              </a:solidFill>
            </a:endParaRPr>
          </a:p>
          <a:p>
            <a:endParaRPr lang="en-US" sz="2800" b="1" dirty="0">
              <a:solidFill>
                <a:schemeClr val="accent1">
                  <a:lumMod val="75000"/>
                </a:schemeClr>
              </a:solidFill>
            </a:endParaRPr>
          </a:p>
          <a:p>
            <a:r>
              <a:rPr lang="en-US" sz="2800" b="1" dirty="0">
                <a:solidFill>
                  <a:schemeClr val="accent1">
                    <a:lumMod val="75000"/>
                  </a:schemeClr>
                </a:solidFill>
              </a:rPr>
              <a:t>Batch: </a:t>
            </a:r>
            <a:r>
              <a:rPr lang="en-US" sz="2800" b="1" dirty="0" smtClean="0">
                <a:solidFill>
                  <a:schemeClr val="accent1">
                    <a:lumMod val="75000"/>
                  </a:schemeClr>
                </a:solidFill>
              </a:rPr>
              <a:t>38</a:t>
            </a:r>
            <a:endParaRPr lang="en-US" sz="2800" b="1" dirty="0">
              <a:solidFill>
                <a:schemeClr val="accent1">
                  <a:lumMod val="75000"/>
                </a:schemeClr>
              </a:solidFill>
            </a:endParaRPr>
          </a:p>
          <a:p>
            <a:endParaRPr lang="en-US" sz="2800" b="1" dirty="0">
              <a:solidFill>
                <a:schemeClr val="accent1">
                  <a:lumMod val="75000"/>
                </a:schemeClr>
              </a:solidFill>
            </a:endParaRPr>
          </a:p>
          <a:p>
            <a:r>
              <a:rPr lang="en-US" sz="2800" b="1" dirty="0">
                <a:solidFill>
                  <a:schemeClr val="accent1">
                    <a:lumMod val="75000"/>
                  </a:schemeClr>
                </a:solidFill>
              </a:rPr>
              <a:t>Date: </a:t>
            </a:r>
            <a:r>
              <a:rPr lang="en-US" sz="2800" b="1" dirty="0">
                <a:solidFill>
                  <a:schemeClr val="accent1">
                    <a:lumMod val="75000"/>
                  </a:schemeClr>
                </a:solidFill>
              </a:rPr>
              <a:t>4</a:t>
            </a:r>
            <a:r>
              <a:rPr lang="en-US" sz="2800" b="1" dirty="0" smtClean="0">
                <a:solidFill>
                  <a:schemeClr val="accent1">
                    <a:lumMod val="75000"/>
                  </a:schemeClr>
                </a:solidFill>
              </a:rPr>
              <a:t>-12-2024</a:t>
            </a:r>
            <a:endParaRPr lang="en-US" sz="2800" b="1" dirty="0">
              <a:solidFill>
                <a:schemeClr val="accent1">
                  <a:lumMod val="75000"/>
                </a:schemeClr>
              </a:solidFill>
            </a:endParaRPr>
          </a:p>
        </p:txBody>
      </p:sp>
    </p:spTree>
    <p:extLst>
      <p:ext uri="{BB962C8B-B14F-4D97-AF65-F5344CB8AC3E}">
        <p14:creationId xmlns:p14="http://schemas.microsoft.com/office/powerpoint/2010/main" val="284325869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 calcmode="lin" valueType="num">
                                      <p:cBhvr>
                                        <p:cTn id="12"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8">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 calcmode="lin" valueType="num">
                                      <p:cBhvr>
                                        <p:cTn id="17"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8">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 calcmode="lin" valueType="num">
                                      <p:cBhvr>
                                        <p:cTn id="22" dur="500" fill="hold"/>
                                        <p:tgtEl>
                                          <p:spTgt spid="8">
                                            <p:txEl>
                                              <p:pRg st="6" end="6"/>
                                            </p:txEl>
                                          </p:spTgt>
                                        </p:tgtEl>
                                        <p:attrNameLst>
                                          <p:attrName>ppt_w</p:attrName>
                                        </p:attrNameLst>
                                      </p:cBhvr>
                                      <p:tavLst>
                                        <p:tav tm="0">
                                          <p:val>
                                            <p:fltVal val="0"/>
                                          </p:val>
                                        </p:tav>
                                        <p:tav tm="100000">
                                          <p:val>
                                            <p:strVal val="#ppt_w"/>
                                          </p:val>
                                        </p:tav>
                                      </p:tavLst>
                                    </p:anim>
                                    <p:anim calcmode="lin" valueType="num">
                                      <p:cBhvr>
                                        <p:cTn id="23" dur="500" fill="hold"/>
                                        <p:tgtEl>
                                          <p:spTgt spid="8">
                                            <p:txEl>
                                              <p:pRg st="6" end="6"/>
                                            </p:txEl>
                                          </p:spTgt>
                                        </p:tgtEl>
                                        <p:attrNameLst>
                                          <p:attrName>ppt_h</p:attrName>
                                        </p:attrNameLst>
                                      </p:cBhvr>
                                      <p:tavLst>
                                        <p:tav tm="0">
                                          <p:val>
                                            <p:fltVal val="0"/>
                                          </p:val>
                                        </p:tav>
                                        <p:tav tm="100000">
                                          <p:val>
                                            <p:strVal val="#ppt_h"/>
                                          </p:val>
                                        </p:tav>
                                      </p:tavLst>
                                    </p:anim>
                                    <p:animEffect transition="in" filter="fade">
                                      <p:cBhvr>
                                        <p:cTn id="24" dur="500"/>
                                        <p:tgtEl>
                                          <p:spTgt spid="8">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C20A90-6368-4E44-84CA-C2EC9CBD4F0B}"/>
              </a:ext>
            </a:extLst>
          </p:cNvPr>
          <p:cNvSpPr>
            <a:spLocks noGrp="1"/>
          </p:cNvSpPr>
          <p:nvPr>
            <p:ph type="title"/>
          </p:nvPr>
        </p:nvSpPr>
        <p:spPr>
          <a:xfrm>
            <a:off x="1386468" y="851003"/>
            <a:ext cx="9586332" cy="910889"/>
          </a:xfrm>
        </p:spPr>
        <p:txBody>
          <a:bodyPr/>
          <a:lstStyle/>
          <a:p>
            <a:r>
              <a:rPr lang="en-US" b="1"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5400000" algn="t" rotWithShape="0">
                    <a:prstClr val="black">
                      <a:alpha val="40000"/>
                    </a:prstClr>
                  </a:outerShdw>
                  <a:reflection blurRad="6350" stA="53000" endA="300" endPos="35500" dir="5400000" sy="-90000" algn="bl" rotWithShape="0"/>
                </a:effectLst>
              </a:rPr>
              <a:t>INTRODUCTION</a:t>
            </a:r>
          </a:p>
        </p:txBody>
      </p:sp>
      <p:sp>
        <p:nvSpPr>
          <p:cNvPr id="5" name="Date Placeholder 4">
            <a:extLst>
              <a:ext uri="{FF2B5EF4-FFF2-40B4-BE49-F238E27FC236}">
                <a16:creationId xmlns="" xmlns:a16="http://schemas.microsoft.com/office/drawing/2014/main" id="{12A6389D-957F-4E28-930B-08F878CA39AA}"/>
              </a:ext>
            </a:extLst>
          </p:cNvPr>
          <p:cNvSpPr>
            <a:spLocks noGrp="1"/>
          </p:cNvSpPr>
          <p:nvPr>
            <p:ph type="dt" sz="half" idx="10"/>
          </p:nvPr>
        </p:nvSpPr>
        <p:spPr/>
        <p:txBody>
          <a:bodyPr/>
          <a:lstStyle/>
          <a:p>
            <a:r>
              <a:rPr lang="en-US"/>
              <a:t>10/5/2024</a:t>
            </a:r>
          </a:p>
        </p:txBody>
      </p:sp>
      <p:sp>
        <p:nvSpPr>
          <p:cNvPr id="13" name="Footer Placeholder 12">
            <a:extLst>
              <a:ext uri="{FF2B5EF4-FFF2-40B4-BE49-F238E27FC236}">
                <a16:creationId xmlns="" xmlns:a16="http://schemas.microsoft.com/office/drawing/2014/main" id="{CEE4530F-C036-44FE-9618-5A72C87C0A39}"/>
              </a:ext>
            </a:extLst>
          </p:cNvPr>
          <p:cNvSpPr>
            <a:spLocks noGrp="1"/>
          </p:cNvSpPr>
          <p:nvPr>
            <p:ph type="ftr" sz="quarter" idx="11"/>
          </p:nvPr>
        </p:nvSpPr>
        <p:spPr>
          <a:xfrm>
            <a:off x="0" y="6289288"/>
            <a:ext cx="683941" cy="568712"/>
          </a:xfrm>
          <a:blipFill>
            <a:blip r:embed="rId3"/>
            <a:stretch>
              <a:fillRect/>
            </a:stretch>
          </a:blipFill>
        </p:spPr>
        <p:txBody>
          <a:bodyPr/>
          <a:lstStyle/>
          <a:p>
            <a:endParaRPr lang="en-US" dirty="0"/>
          </a:p>
        </p:txBody>
      </p:sp>
      <p:sp>
        <p:nvSpPr>
          <p:cNvPr id="6" name="Slide Number Placeholder 5">
            <a:extLst>
              <a:ext uri="{FF2B5EF4-FFF2-40B4-BE49-F238E27FC236}">
                <a16:creationId xmlns="" xmlns:a16="http://schemas.microsoft.com/office/drawing/2014/main" id="{3062B5D3-C9A4-453C-B96D-A6A4A168BB67}"/>
              </a:ext>
            </a:extLst>
          </p:cNvPr>
          <p:cNvSpPr>
            <a:spLocks noGrp="1"/>
          </p:cNvSpPr>
          <p:nvPr>
            <p:ph type="sldNum" sz="quarter" idx="12"/>
          </p:nvPr>
        </p:nvSpPr>
        <p:spPr/>
        <p:txBody>
          <a:bodyPr/>
          <a:lstStyle/>
          <a:p>
            <a:fld id="{A317C563-1280-439C-8BFD-060BEE7594F6}" type="slidenum">
              <a:rPr lang="en-US" smtClean="0"/>
              <a:t>3</a:t>
            </a:fld>
            <a:endParaRPr lang="en-US"/>
          </a:p>
        </p:txBody>
      </p:sp>
      <p:sp>
        <p:nvSpPr>
          <p:cNvPr id="11" name="TextBox 10">
            <a:extLst>
              <a:ext uri="{FF2B5EF4-FFF2-40B4-BE49-F238E27FC236}">
                <a16:creationId xmlns="" xmlns:a16="http://schemas.microsoft.com/office/drawing/2014/main" id="{B42AF948-74CC-4FC3-BBFC-775689CE6B8C}"/>
              </a:ext>
            </a:extLst>
          </p:cNvPr>
          <p:cNvSpPr txBox="1"/>
          <p:nvPr/>
        </p:nvSpPr>
        <p:spPr>
          <a:xfrm>
            <a:off x="959005" y="2720898"/>
            <a:ext cx="10549054" cy="3908762"/>
          </a:xfrm>
          <a:prstGeom prst="rect">
            <a:avLst/>
          </a:prstGeom>
          <a:noFill/>
        </p:spPr>
        <p:txBody>
          <a:bodyPr wrap="square" rtlCol="0">
            <a:spAutoFit/>
          </a:bodyPr>
          <a:lstStyle/>
          <a:p>
            <a:r>
              <a:rPr lang="en-US" sz="3200" b="1" dirty="0">
                <a:solidFill>
                  <a:schemeClr val="accent3">
                    <a:lumMod val="75000"/>
                  </a:schemeClr>
                </a:solidFill>
                <a:latin typeface="Times New Roman" panose="02020603050405020304" pitchFamily="18" charset="0"/>
                <a:ea typeface="Times New Roman" panose="02020603050405020304" pitchFamily="18" charset="0"/>
                <a:cs typeface="Vrinda" panose="020B0502040204020203" pitchFamily="34" charset="0"/>
              </a:rPr>
              <a:t>                      </a:t>
            </a:r>
            <a:r>
              <a:rPr lang="en-US" sz="3200" dirty="0">
                <a:solidFill>
                  <a:schemeClr val="accent3">
                    <a:lumMod val="75000"/>
                  </a:schemeClr>
                </a:solidFill>
                <a:latin typeface="Times New Roman" panose="02020603050405020304" pitchFamily="18" charset="0"/>
                <a:ea typeface="Times New Roman" panose="02020603050405020304" pitchFamily="18" charset="0"/>
                <a:cs typeface="Vrinda" panose="020B0502040204020203" pitchFamily="34" charset="0"/>
              </a:rPr>
              <a:t>Over view of </a:t>
            </a:r>
            <a:r>
              <a:rPr lang="en-US" sz="3200" dirty="0" err="1">
                <a:solidFill>
                  <a:schemeClr val="accent3">
                    <a:lumMod val="75000"/>
                  </a:schemeClr>
                </a:solidFill>
                <a:latin typeface="Times New Roman" panose="02020603050405020304" pitchFamily="18" charset="0"/>
                <a:ea typeface="Times New Roman" panose="02020603050405020304" pitchFamily="18" charset="0"/>
                <a:cs typeface="Vrinda" panose="020B0502040204020203" pitchFamily="34" charset="0"/>
              </a:rPr>
              <a:t>shuvo</a:t>
            </a:r>
            <a:r>
              <a:rPr lang="en-US" sz="3200" dirty="0">
                <a:solidFill>
                  <a:schemeClr val="accent3">
                    <a:lumMod val="75000"/>
                  </a:schemeClr>
                </a:solidFill>
                <a:latin typeface="Times New Roman" panose="02020603050405020304" pitchFamily="18" charset="0"/>
                <a:ea typeface="Times New Roman" panose="02020603050405020304" pitchFamily="18" charset="0"/>
                <a:cs typeface="Vrinda" panose="020B0502040204020203" pitchFamily="34" charset="0"/>
              </a:rPr>
              <a:t> business </a:t>
            </a:r>
            <a:r>
              <a:rPr lang="en-US" sz="3200" dirty="0" err="1">
                <a:solidFill>
                  <a:schemeClr val="accent3">
                    <a:lumMod val="75000"/>
                  </a:schemeClr>
                </a:solidFill>
                <a:latin typeface="Times New Roman" panose="02020603050405020304" pitchFamily="18" charset="0"/>
                <a:ea typeface="Times New Roman" panose="02020603050405020304" pitchFamily="18" charset="0"/>
                <a:cs typeface="Vrinda" panose="020B0502040204020203" pitchFamily="34" charset="0"/>
              </a:rPr>
              <a:t>centre</a:t>
            </a:r>
            <a:endParaRPr lang="en-US" sz="3200" dirty="0">
              <a:solidFill>
                <a:schemeClr val="accent3">
                  <a:lumMod val="75000"/>
                </a:schemeClr>
              </a:solidFill>
              <a:latin typeface="Times New Roman" panose="02020603050405020304" pitchFamily="18" charset="0"/>
              <a:ea typeface="Times New Roman" panose="02020603050405020304" pitchFamily="18" charset="0"/>
              <a:cs typeface="Vrinda" panose="020B0502040204020203" pitchFamily="34" charset="0"/>
            </a:endParaRPr>
          </a:p>
          <a:p>
            <a:pPr algn="just"/>
            <a:endParaRPr lang="en-US" sz="2400" dirty="0">
              <a:effectLst/>
              <a:latin typeface="Times New Roman" panose="02020603050405020304" pitchFamily="18" charset="0"/>
              <a:ea typeface="Times New Roman" panose="02020603050405020304" pitchFamily="18" charset="0"/>
              <a:cs typeface="Vrinda" panose="020B0502040204020203" pitchFamily="34" charset="0"/>
            </a:endParaRPr>
          </a:p>
          <a:p>
            <a:pPr algn="just"/>
            <a:r>
              <a:rPr lang="en-US" sz="2400" dirty="0">
                <a:effectLst/>
                <a:latin typeface="Times New Roman" panose="02020603050405020304" pitchFamily="18" charset="0"/>
                <a:ea typeface="Times New Roman" panose="02020603050405020304" pitchFamily="18" charset="0"/>
                <a:cs typeface="Vrinda" panose="020B0502040204020203" pitchFamily="34" charset="0"/>
              </a:rPr>
              <a:t> To enhance the digital experience by providing innovative, high-quality electronic accessories that empower users in their daily lives.</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p>
            <a:pPr algn="just"/>
            <a:r>
              <a:rPr lang="en-US" sz="2400" dirty="0">
                <a:effectLst/>
                <a:latin typeface="Times New Roman" panose="02020603050405020304" pitchFamily="18" charset="0"/>
                <a:ea typeface="Times New Roman" panose="02020603050405020304" pitchFamily="18" charset="0"/>
                <a:cs typeface="Vrinda" panose="020B0502040204020203" pitchFamily="34" charset="0"/>
              </a:rPr>
              <a:t>Tech-savvy consumers, students, professionals, and families looking for reliable and stylish accessories to complement their devices.</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p>
            <a:pPr algn="just"/>
            <a:r>
              <a:rPr lang="en-US" sz="2400" dirty="0">
                <a:effectLst/>
                <a:latin typeface="Times New Roman" panose="02020603050405020304" pitchFamily="18" charset="0"/>
                <a:ea typeface="Times New Roman" panose="02020603050405020304" pitchFamily="18" charset="0"/>
              </a:rPr>
              <a:t>Focus on eco-friendly materials and packaging, as well as a recycling program for old electronics.</a:t>
            </a:r>
          </a:p>
          <a:p>
            <a:pPr algn="just"/>
            <a:r>
              <a:rPr lang="en-US" sz="2400" dirty="0">
                <a:effectLst/>
                <a:latin typeface="Times New Roman" panose="02020603050405020304" pitchFamily="18" charset="0"/>
                <a:ea typeface="Times New Roman" panose="02020603050405020304" pitchFamily="18" charset="0"/>
              </a:rPr>
              <a:t> Recognized for exceptional customer service and innovation, with several awards for product design and sustainability   </a:t>
            </a:r>
            <a:endParaRPr lang="en-US" sz="2400" dirty="0"/>
          </a:p>
        </p:txBody>
      </p:sp>
    </p:spTree>
    <p:extLst>
      <p:ext uri="{BB962C8B-B14F-4D97-AF65-F5344CB8AC3E}">
        <p14:creationId xmlns:p14="http://schemas.microsoft.com/office/powerpoint/2010/main" val="80226222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 xmlns:a16="http://schemas.microsoft.com/office/drawing/2014/main" id="{CFAE4DBA-C269-4EDF-B14D-C3325F2A8A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8174" y="2360743"/>
            <a:ext cx="2333625" cy="1962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Date Placeholder 3">
            <a:extLst>
              <a:ext uri="{FF2B5EF4-FFF2-40B4-BE49-F238E27FC236}">
                <a16:creationId xmlns="" xmlns:a16="http://schemas.microsoft.com/office/drawing/2014/main" id="{6EE233CF-86C6-44A3-9D8A-43F44708C6F5}"/>
              </a:ext>
            </a:extLst>
          </p:cNvPr>
          <p:cNvSpPr>
            <a:spLocks noGrp="1"/>
          </p:cNvSpPr>
          <p:nvPr>
            <p:ph type="dt" sz="half" idx="10"/>
          </p:nvPr>
        </p:nvSpPr>
        <p:spPr/>
        <p:txBody>
          <a:bodyPr/>
          <a:lstStyle/>
          <a:p>
            <a:r>
              <a:rPr lang="en-US"/>
              <a:t>10/5/2024</a:t>
            </a:r>
          </a:p>
        </p:txBody>
      </p:sp>
      <p:sp>
        <p:nvSpPr>
          <p:cNvPr id="5" name="Footer Placeholder 4">
            <a:extLst>
              <a:ext uri="{FF2B5EF4-FFF2-40B4-BE49-F238E27FC236}">
                <a16:creationId xmlns="" xmlns:a16="http://schemas.microsoft.com/office/drawing/2014/main" id="{9CA4BD82-AE79-4F5C-ACD3-AF8B9D654E7F}"/>
              </a:ext>
            </a:extLst>
          </p:cNvPr>
          <p:cNvSpPr>
            <a:spLocks noGrp="1"/>
          </p:cNvSpPr>
          <p:nvPr>
            <p:ph type="ftr" sz="quarter" idx="11"/>
          </p:nvPr>
        </p:nvSpPr>
        <p:spPr>
          <a:xfrm>
            <a:off x="-22303" y="6278137"/>
            <a:ext cx="780585" cy="602165"/>
          </a:xfrm>
          <a:blipFill>
            <a:blip r:embed="rId3"/>
            <a:stretch>
              <a:fillRect/>
            </a:stretch>
          </a:blipFill>
        </p:spPr>
        <p:txBody>
          <a:bodyPr/>
          <a:lstStyle/>
          <a:p>
            <a:endParaRPr lang="en-US" dirty="0"/>
          </a:p>
        </p:txBody>
      </p:sp>
      <p:sp>
        <p:nvSpPr>
          <p:cNvPr id="6" name="Slide Number Placeholder 5">
            <a:extLst>
              <a:ext uri="{FF2B5EF4-FFF2-40B4-BE49-F238E27FC236}">
                <a16:creationId xmlns="" xmlns:a16="http://schemas.microsoft.com/office/drawing/2014/main" id="{B44F77BB-340E-4936-A4A7-64A6AC7282E1}"/>
              </a:ext>
            </a:extLst>
          </p:cNvPr>
          <p:cNvSpPr>
            <a:spLocks noGrp="1"/>
          </p:cNvSpPr>
          <p:nvPr>
            <p:ph type="sldNum" sz="quarter" idx="12"/>
          </p:nvPr>
        </p:nvSpPr>
        <p:spPr/>
        <p:txBody>
          <a:bodyPr/>
          <a:lstStyle/>
          <a:p>
            <a:fld id="{A317C563-1280-439C-8BFD-060BEE7594F6}" type="slidenum">
              <a:rPr lang="en-US" smtClean="0"/>
              <a:t>4</a:t>
            </a:fld>
            <a:endParaRPr lang="en-US"/>
          </a:p>
        </p:txBody>
      </p:sp>
      <p:pic>
        <p:nvPicPr>
          <p:cNvPr id="12" name="Picture 11">
            <a:extLst>
              <a:ext uri="{FF2B5EF4-FFF2-40B4-BE49-F238E27FC236}">
                <a16:creationId xmlns="" xmlns:a16="http://schemas.microsoft.com/office/drawing/2014/main" id="{82F8D3C7-A5A7-4BE6-A523-7622BF7479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1280" y="4409430"/>
            <a:ext cx="2430157" cy="2287207"/>
          </a:xfrm>
          <a:prstGeom prst="rect">
            <a:avLst/>
          </a:prstGeom>
        </p:spPr>
      </p:pic>
      <p:pic>
        <p:nvPicPr>
          <p:cNvPr id="18" name="Picture 17">
            <a:extLst>
              <a:ext uri="{FF2B5EF4-FFF2-40B4-BE49-F238E27FC236}">
                <a16:creationId xmlns="" xmlns:a16="http://schemas.microsoft.com/office/drawing/2014/main" id="{09628390-BFDA-4C0D-8216-6295230A6B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5063" y="2648003"/>
            <a:ext cx="3494619" cy="1914544"/>
          </a:xfrm>
          <a:prstGeom prst="rect">
            <a:avLst/>
          </a:prstGeom>
          <a:ln>
            <a:noFill/>
          </a:ln>
          <a:effectLst>
            <a:softEdge rad="112500"/>
          </a:effectLst>
        </p:spPr>
      </p:pic>
      <p:sp>
        <p:nvSpPr>
          <p:cNvPr id="19" name="Rectangle 18">
            <a:extLst>
              <a:ext uri="{FF2B5EF4-FFF2-40B4-BE49-F238E27FC236}">
                <a16:creationId xmlns="" xmlns:a16="http://schemas.microsoft.com/office/drawing/2014/main" id="{7C04289E-8892-46C4-999B-20281F11AC85}"/>
              </a:ext>
            </a:extLst>
          </p:cNvPr>
          <p:cNvSpPr/>
          <p:nvPr/>
        </p:nvSpPr>
        <p:spPr>
          <a:xfrm>
            <a:off x="1951463" y="814039"/>
            <a:ext cx="4973444" cy="707886"/>
          </a:xfrm>
          <a:prstGeom prst="rect">
            <a:avLst/>
          </a:prstGeom>
          <a:noFill/>
        </p:spPr>
        <p:txBody>
          <a:bodyPr wrap="square" lIns="91440" tIns="45720" rIns="91440" bIns="45720">
            <a:spAutoFit/>
          </a:bodyPr>
          <a:lstStyle/>
          <a:p>
            <a:pPr algn="ctr"/>
            <a:r>
              <a:rPr lang="en-US" sz="4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PRODUCTS</a:t>
            </a:r>
          </a:p>
        </p:txBody>
      </p:sp>
      <p:pic>
        <p:nvPicPr>
          <p:cNvPr id="14" name="Picture 13">
            <a:extLst>
              <a:ext uri="{FF2B5EF4-FFF2-40B4-BE49-F238E27FC236}">
                <a16:creationId xmlns="" xmlns:a16="http://schemas.microsoft.com/office/drawing/2014/main" id="{ED3405D7-C896-4DE8-B2A8-B5BA396483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1117" y="2283542"/>
            <a:ext cx="3169764" cy="2116551"/>
          </a:xfrm>
          <a:prstGeom prst="rect">
            <a:avLst/>
          </a:prstGeom>
          <a:ln>
            <a:noFill/>
          </a:ln>
          <a:effectLst>
            <a:softEdge rad="112500"/>
          </a:effectLst>
        </p:spPr>
      </p:pic>
    </p:spTree>
    <p:extLst>
      <p:ext uri="{BB962C8B-B14F-4D97-AF65-F5344CB8AC3E}">
        <p14:creationId xmlns:p14="http://schemas.microsoft.com/office/powerpoint/2010/main" val="8685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 xmlns:a16="http://schemas.microsoft.com/office/drawing/2014/main" id="{EFC58A4C-0D6A-4E38-A695-C1C1F5F71D7E}"/>
              </a:ext>
            </a:extLst>
          </p:cNvPr>
          <p:cNvGraphicFramePr>
            <a:graphicFrameLocks noGrp="1"/>
          </p:cNvGraphicFramePr>
          <p:nvPr>
            <p:ph idx="1"/>
            <p:extLst>
              <p:ext uri="{D42A27DB-BD31-4B8C-83A1-F6EECF244321}">
                <p14:modId xmlns:p14="http://schemas.microsoft.com/office/powerpoint/2010/main" val="758380981"/>
              </p:ext>
            </p:extLst>
          </p:nvPr>
        </p:nvGraphicFramePr>
        <p:xfrm>
          <a:off x="1155700" y="2442117"/>
          <a:ext cx="9850554" cy="3577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 xmlns:a16="http://schemas.microsoft.com/office/drawing/2014/main" id="{83BF3BD8-16AC-42AF-BB5E-3041062A8104}"/>
              </a:ext>
            </a:extLst>
          </p:cNvPr>
          <p:cNvSpPr>
            <a:spLocks noGrp="1"/>
          </p:cNvSpPr>
          <p:nvPr>
            <p:ph type="dt" sz="half" idx="10"/>
          </p:nvPr>
        </p:nvSpPr>
        <p:spPr/>
        <p:txBody>
          <a:bodyPr/>
          <a:lstStyle/>
          <a:p>
            <a:r>
              <a:rPr lang="en-US"/>
              <a:t>10/5/2024</a:t>
            </a:r>
          </a:p>
        </p:txBody>
      </p:sp>
      <p:sp>
        <p:nvSpPr>
          <p:cNvPr id="5" name="Footer Placeholder 4">
            <a:extLst>
              <a:ext uri="{FF2B5EF4-FFF2-40B4-BE49-F238E27FC236}">
                <a16:creationId xmlns="" xmlns:a16="http://schemas.microsoft.com/office/drawing/2014/main" id="{917CB58B-4999-4F76-90A9-8DE51DB4F193}"/>
              </a:ext>
            </a:extLst>
          </p:cNvPr>
          <p:cNvSpPr>
            <a:spLocks noGrp="1"/>
          </p:cNvSpPr>
          <p:nvPr>
            <p:ph type="ftr" sz="quarter" idx="11"/>
          </p:nvPr>
        </p:nvSpPr>
        <p:spPr>
          <a:xfrm>
            <a:off x="1" y="6255834"/>
            <a:ext cx="802888" cy="503194"/>
          </a:xfrm>
          <a:blipFill>
            <a:blip r:embed="rId7"/>
            <a:stretch>
              <a:fillRect/>
            </a:stretch>
          </a:blipFill>
        </p:spPr>
        <p:txBody>
          <a:bodyPr/>
          <a:lstStyle/>
          <a:p>
            <a:endParaRPr lang="en-US" dirty="0"/>
          </a:p>
        </p:txBody>
      </p:sp>
      <p:sp>
        <p:nvSpPr>
          <p:cNvPr id="6" name="Slide Number Placeholder 5">
            <a:extLst>
              <a:ext uri="{FF2B5EF4-FFF2-40B4-BE49-F238E27FC236}">
                <a16:creationId xmlns="" xmlns:a16="http://schemas.microsoft.com/office/drawing/2014/main" id="{F970CBE3-33F4-4BD8-8C29-DB53EB104A16}"/>
              </a:ext>
            </a:extLst>
          </p:cNvPr>
          <p:cNvSpPr>
            <a:spLocks noGrp="1"/>
          </p:cNvSpPr>
          <p:nvPr>
            <p:ph type="sldNum" sz="quarter" idx="12"/>
          </p:nvPr>
        </p:nvSpPr>
        <p:spPr/>
        <p:txBody>
          <a:bodyPr/>
          <a:lstStyle/>
          <a:p>
            <a:fld id="{A317C563-1280-439C-8BFD-060BEE7594F6}" type="slidenum">
              <a:rPr lang="en-US" smtClean="0"/>
              <a:t>5</a:t>
            </a:fld>
            <a:endParaRPr lang="en-US"/>
          </a:p>
        </p:txBody>
      </p:sp>
      <p:sp>
        <p:nvSpPr>
          <p:cNvPr id="11" name="Rectangle 10">
            <a:extLst>
              <a:ext uri="{FF2B5EF4-FFF2-40B4-BE49-F238E27FC236}">
                <a16:creationId xmlns="" xmlns:a16="http://schemas.microsoft.com/office/drawing/2014/main" id="{23E00A42-1121-4C9F-A6D7-9965CFDCA5B7}"/>
              </a:ext>
            </a:extLst>
          </p:cNvPr>
          <p:cNvSpPr/>
          <p:nvPr/>
        </p:nvSpPr>
        <p:spPr>
          <a:xfrm>
            <a:off x="1405054" y="590540"/>
            <a:ext cx="8363414" cy="707886"/>
          </a:xfrm>
          <a:prstGeom prst="rect">
            <a:avLst/>
          </a:prstGeom>
          <a:noFill/>
        </p:spPr>
        <p:txBody>
          <a:bodyPr wrap="square" lIns="91440" tIns="45720" rIns="91440" bIns="45720">
            <a:spAutoFit/>
          </a:bodyPr>
          <a:lstStyle/>
          <a:p>
            <a:pPr algn="ctr"/>
            <a:r>
              <a:rPr lang="en-US" sz="4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 of services</a:t>
            </a:r>
          </a:p>
        </p:txBody>
      </p:sp>
    </p:spTree>
    <p:extLst>
      <p:ext uri="{BB962C8B-B14F-4D97-AF65-F5344CB8AC3E}">
        <p14:creationId xmlns:p14="http://schemas.microsoft.com/office/powerpoint/2010/main" val="315558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 xmlns:a16="http://schemas.microsoft.com/office/drawing/2014/main" id="{308ABF8E-E302-4D3F-96D9-1D6B5657161F}"/>
              </a:ext>
            </a:extLst>
          </p:cNvPr>
          <p:cNvGraphicFramePr>
            <a:graphicFrameLocks noGrp="1"/>
          </p:cNvGraphicFramePr>
          <p:nvPr>
            <p:ph idx="1"/>
            <p:extLst>
              <p:ext uri="{D42A27DB-BD31-4B8C-83A1-F6EECF244321}">
                <p14:modId xmlns:p14="http://schemas.microsoft.com/office/powerpoint/2010/main" val="3883857719"/>
              </p:ext>
            </p:extLst>
          </p:nvPr>
        </p:nvGraphicFramePr>
        <p:xfrm>
          <a:off x="1155700" y="2319454"/>
          <a:ext cx="9497404" cy="3700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 xmlns:a16="http://schemas.microsoft.com/office/drawing/2014/main" id="{1CDC44A1-D791-4C67-A96C-6A044C977D3F}"/>
              </a:ext>
            </a:extLst>
          </p:cNvPr>
          <p:cNvSpPr>
            <a:spLocks noGrp="1"/>
          </p:cNvSpPr>
          <p:nvPr>
            <p:ph type="dt" sz="half" idx="10"/>
          </p:nvPr>
        </p:nvSpPr>
        <p:spPr/>
        <p:txBody>
          <a:bodyPr/>
          <a:lstStyle/>
          <a:p>
            <a:r>
              <a:rPr lang="en-US"/>
              <a:t>10/5/2024</a:t>
            </a:r>
          </a:p>
        </p:txBody>
      </p:sp>
      <p:sp>
        <p:nvSpPr>
          <p:cNvPr id="5" name="Footer Placeholder 4">
            <a:extLst>
              <a:ext uri="{FF2B5EF4-FFF2-40B4-BE49-F238E27FC236}">
                <a16:creationId xmlns="" xmlns:a16="http://schemas.microsoft.com/office/drawing/2014/main" id="{05A7306B-0274-4972-925C-A66521D115D8}"/>
              </a:ext>
            </a:extLst>
          </p:cNvPr>
          <p:cNvSpPr>
            <a:spLocks noGrp="1"/>
          </p:cNvSpPr>
          <p:nvPr>
            <p:ph type="ftr" sz="quarter" idx="11"/>
          </p:nvPr>
        </p:nvSpPr>
        <p:spPr>
          <a:xfrm>
            <a:off x="1" y="6394061"/>
            <a:ext cx="814038" cy="492510"/>
          </a:xfrm>
          <a:blipFill>
            <a:blip r:embed="rId7"/>
            <a:stretch>
              <a:fillRect/>
            </a:stretch>
          </a:blipFill>
        </p:spPr>
        <p:txBody>
          <a:bodyPr/>
          <a:lstStyle/>
          <a:p>
            <a:endParaRPr lang="en-US" dirty="0"/>
          </a:p>
        </p:txBody>
      </p:sp>
      <p:sp>
        <p:nvSpPr>
          <p:cNvPr id="6" name="Slide Number Placeholder 5">
            <a:extLst>
              <a:ext uri="{FF2B5EF4-FFF2-40B4-BE49-F238E27FC236}">
                <a16:creationId xmlns="" xmlns:a16="http://schemas.microsoft.com/office/drawing/2014/main" id="{D6E2E359-087D-4310-A51F-009118B5A577}"/>
              </a:ext>
            </a:extLst>
          </p:cNvPr>
          <p:cNvSpPr>
            <a:spLocks noGrp="1"/>
          </p:cNvSpPr>
          <p:nvPr>
            <p:ph type="sldNum" sz="quarter" idx="12"/>
          </p:nvPr>
        </p:nvSpPr>
        <p:spPr/>
        <p:txBody>
          <a:bodyPr/>
          <a:lstStyle/>
          <a:p>
            <a:fld id="{A317C563-1280-439C-8BFD-060BEE7594F6}" type="slidenum">
              <a:rPr lang="en-US" smtClean="0"/>
              <a:t>6</a:t>
            </a:fld>
            <a:endParaRPr lang="en-US"/>
          </a:p>
        </p:txBody>
      </p:sp>
      <p:sp>
        <p:nvSpPr>
          <p:cNvPr id="7" name="Rectangle 6">
            <a:extLst>
              <a:ext uri="{FF2B5EF4-FFF2-40B4-BE49-F238E27FC236}">
                <a16:creationId xmlns="" xmlns:a16="http://schemas.microsoft.com/office/drawing/2014/main" id="{E3FB6CFE-23A2-47D2-9E8A-136FEEFA2A36}"/>
              </a:ext>
            </a:extLst>
          </p:cNvPr>
          <p:cNvSpPr/>
          <p:nvPr/>
        </p:nvSpPr>
        <p:spPr>
          <a:xfrm>
            <a:off x="1371601" y="789690"/>
            <a:ext cx="5910147" cy="707886"/>
          </a:xfrm>
          <a:prstGeom prst="rect">
            <a:avLst/>
          </a:prstGeom>
          <a:noFill/>
        </p:spPr>
        <p:txBody>
          <a:bodyPr wrap="square" lIns="91440" tIns="45720" rIns="91440" bIns="45720">
            <a:spAutoFit/>
          </a:bodyPr>
          <a:lstStyle/>
          <a:p>
            <a:pPr algn="ctr"/>
            <a:r>
              <a:rPr lang="en-US" sz="4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BUSINESS PLAN</a:t>
            </a:r>
          </a:p>
        </p:txBody>
      </p:sp>
    </p:spTree>
    <p:extLst>
      <p:ext uri="{BB962C8B-B14F-4D97-AF65-F5344CB8AC3E}">
        <p14:creationId xmlns:p14="http://schemas.microsoft.com/office/powerpoint/2010/main" val="92460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E8CD337E-68D6-421A-8457-29B125154907}"/>
              </a:ext>
            </a:extLst>
          </p:cNvPr>
          <p:cNvSpPr>
            <a:spLocks noGrp="1"/>
          </p:cNvSpPr>
          <p:nvPr>
            <p:ph type="dt" sz="half" idx="10"/>
          </p:nvPr>
        </p:nvSpPr>
        <p:spPr/>
        <p:txBody>
          <a:bodyPr/>
          <a:lstStyle/>
          <a:p>
            <a:r>
              <a:rPr lang="en-US"/>
              <a:t>10/5/2024</a:t>
            </a:r>
          </a:p>
        </p:txBody>
      </p:sp>
      <p:sp>
        <p:nvSpPr>
          <p:cNvPr id="5" name="Footer Placeholder 4">
            <a:extLst>
              <a:ext uri="{FF2B5EF4-FFF2-40B4-BE49-F238E27FC236}">
                <a16:creationId xmlns="" xmlns:a16="http://schemas.microsoft.com/office/drawing/2014/main" id="{210A6444-66C2-4E16-B729-5E8AFD850F7E}"/>
              </a:ext>
            </a:extLst>
          </p:cNvPr>
          <p:cNvSpPr>
            <a:spLocks noGrp="1"/>
          </p:cNvSpPr>
          <p:nvPr>
            <p:ph type="ftr" sz="quarter" idx="11"/>
          </p:nvPr>
        </p:nvSpPr>
        <p:spPr>
          <a:blipFill>
            <a:blip r:embed="rId2"/>
            <a:stretch>
              <a:fillRect/>
            </a:stretch>
          </a:blipFill>
        </p:spPr>
        <p:txBody>
          <a:bodyPr/>
          <a:lstStyle/>
          <a:p>
            <a:endParaRPr lang="en-US" dirty="0"/>
          </a:p>
        </p:txBody>
      </p:sp>
      <p:sp>
        <p:nvSpPr>
          <p:cNvPr id="6" name="Slide Number Placeholder 5">
            <a:extLst>
              <a:ext uri="{FF2B5EF4-FFF2-40B4-BE49-F238E27FC236}">
                <a16:creationId xmlns="" xmlns:a16="http://schemas.microsoft.com/office/drawing/2014/main" id="{9EB707BF-0178-4BD6-9121-C75639AC0EB1}"/>
              </a:ext>
            </a:extLst>
          </p:cNvPr>
          <p:cNvSpPr>
            <a:spLocks noGrp="1"/>
          </p:cNvSpPr>
          <p:nvPr>
            <p:ph type="sldNum" sz="quarter" idx="12"/>
          </p:nvPr>
        </p:nvSpPr>
        <p:spPr/>
        <p:txBody>
          <a:bodyPr/>
          <a:lstStyle/>
          <a:p>
            <a:fld id="{A317C563-1280-439C-8BFD-060BEE7594F6}" type="slidenum">
              <a:rPr lang="en-US" smtClean="0"/>
              <a:t>7</a:t>
            </a:fld>
            <a:endParaRPr lang="en-US"/>
          </a:p>
        </p:txBody>
      </p:sp>
      <p:pic>
        <p:nvPicPr>
          <p:cNvPr id="8" name="Picture 7">
            <a:extLst>
              <a:ext uri="{FF2B5EF4-FFF2-40B4-BE49-F238E27FC236}">
                <a16:creationId xmlns="" xmlns:a16="http://schemas.microsoft.com/office/drawing/2014/main" id="{533B060B-46A3-4AB7-AF85-532828ECA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623" y="667979"/>
            <a:ext cx="5985205" cy="5522042"/>
          </a:xfrm>
          <a:prstGeom prst="rect">
            <a:avLst/>
          </a:prstGeom>
          <a:ln>
            <a:noFill/>
          </a:ln>
          <a:effectLst>
            <a:softEdge rad="112500"/>
          </a:effectLst>
        </p:spPr>
      </p:pic>
      <p:pic>
        <p:nvPicPr>
          <p:cNvPr id="10" name="Picture 9">
            <a:extLst>
              <a:ext uri="{FF2B5EF4-FFF2-40B4-BE49-F238E27FC236}">
                <a16:creationId xmlns="" xmlns:a16="http://schemas.microsoft.com/office/drawing/2014/main" id="{2E582716-B038-4480-83AB-646633C046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8394" y="1353845"/>
            <a:ext cx="4839666" cy="5037653"/>
          </a:xfrm>
          <a:prstGeom prst="rect">
            <a:avLst/>
          </a:prstGeom>
          <a:ln>
            <a:noFill/>
          </a:ln>
          <a:effectLst>
            <a:softEdge rad="112500"/>
          </a:effectLst>
        </p:spPr>
      </p:pic>
    </p:spTree>
    <p:extLst>
      <p:ext uri="{BB962C8B-B14F-4D97-AF65-F5344CB8AC3E}">
        <p14:creationId xmlns:p14="http://schemas.microsoft.com/office/powerpoint/2010/main" val="2012496634"/>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 xmlns:a16="http://schemas.microsoft.com/office/drawing/2014/main" id="{F8463F5A-6220-4F2F-BC9E-309BB79F6844}"/>
              </a:ext>
            </a:extLst>
          </p:cNvPr>
          <p:cNvGraphicFramePr>
            <a:graphicFrameLocks noGrp="1"/>
          </p:cNvGraphicFramePr>
          <p:nvPr>
            <p:ph idx="1"/>
            <p:extLst>
              <p:ext uri="{D42A27DB-BD31-4B8C-83A1-F6EECF244321}">
                <p14:modId xmlns:p14="http://schemas.microsoft.com/office/powerpoint/2010/main" val="1113827811"/>
              </p:ext>
            </p:extLst>
          </p:nvPr>
        </p:nvGraphicFramePr>
        <p:xfrm>
          <a:off x="1882700" y="3189249"/>
          <a:ext cx="3915933" cy="1505412"/>
        </p:xfrm>
        <a:graphic>
          <a:graphicData uri="http://schemas.openxmlformats.org/drawingml/2006/table">
            <a:tbl>
              <a:tblPr>
                <a:tableStyleId>{5C22544A-7EE6-4342-B048-85BDC9FD1C3A}</a:tableStyleId>
              </a:tblPr>
              <a:tblGrid>
                <a:gridCol w="1678257">
                  <a:extLst>
                    <a:ext uri="{9D8B030D-6E8A-4147-A177-3AD203B41FA5}">
                      <a16:colId xmlns="" xmlns:a16="http://schemas.microsoft.com/office/drawing/2014/main" val="1730476143"/>
                    </a:ext>
                  </a:extLst>
                </a:gridCol>
                <a:gridCol w="1118838">
                  <a:extLst>
                    <a:ext uri="{9D8B030D-6E8A-4147-A177-3AD203B41FA5}">
                      <a16:colId xmlns="" xmlns:a16="http://schemas.microsoft.com/office/drawing/2014/main" val="3502103905"/>
                    </a:ext>
                  </a:extLst>
                </a:gridCol>
                <a:gridCol w="1118838">
                  <a:extLst>
                    <a:ext uri="{9D8B030D-6E8A-4147-A177-3AD203B41FA5}">
                      <a16:colId xmlns="" xmlns:a16="http://schemas.microsoft.com/office/drawing/2014/main" val="3421229773"/>
                    </a:ext>
                  </a:extLst>
                </a:gridCol>
              </a:tblGrid>
              <a:tr h="250902">
                <a:tc>
                  <a:txBody>
                    <a:bodyPr/>
                    <a:lstStyle/>
                    <a:p>
                      <a:pPr algn="l" fontAlgn="b"/>
                      <a:r>
                        <a:rPr lang="en-US" sz="1100" u="none" strike="noStrike">
                          <a:effectLst/>
                        </a:rPr>
                        <a:t>PRODUCT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ORDER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INCOME</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554099337"/>
                  </a:ext>
                </a:extLst>
              </a:tr>
              <a:tr h="250902">
                <a:tc>
                  <a:txBody>
                    <a:bodyPr/>
                    <a:lstStyle/>
                    <a:p>
                      <a:pPr algn="l" fontAlgn="b"/>
                      <a:r>
                        <a:rPr lang="en-US" sz="1100" u="none" strike="noStrike">
                          <a:effectLst/>
                        </a:rPr>
                        <a:t>smart phone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435679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190784405"/>
                  </a:ext>
                </a:extLst>
              </a:tr>
              <a:tr h="250902">
                <a:tc>
                  <a:txBody>
                    <a:bodyPr/>
                    <a:lstStyle/>
                    <a:p>
                      <a:pPr algn="l" fontAlgn="b"/>
                      <a:r>
                        <a:rPr lang="en-US" sz="1100" u="none" strike="noStrike">
                          <a:effectLst/>
                        </a:rPr>
                        <a:t>laptop</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520076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1480235638"/>
                  </a:ext>
                </a:extLst>
              </a:tr>
              <a:tr h="250902">
                <a:tc>
                  <a:txBody>
                    <a:bodyPr/>
                    <a:lstStyle/>
                    <a:p>
                      <a:pPr algn="l" fontAlgn="b"/>
                      <a:r>
                        <a:rPr lang="en-US" sz="1100" u="none" strike="noStrike">
                          <a:effectLst/>
                        </a:rPr>
                        <a:t>speaker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234567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2487193855"/>
                  </a:ext>
                </a:extLst>
              </a:tr>
              <a:tr h="250902">
                <a:tc>
                  <a:txBody>
                    <a:bodyPr/>
                    <a:lstStyle/>
                    <a:p>
                      <a:pPr algn="l" fontAlgn="b"/>
                      <a:r>
                        <a:rPr lang="en-US" sz="1100" u="none" strike="noStrike">
                          <a:effectLst/>
                        </a:rPr>
                        <a:t>tv</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456789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3413321117"/>
                  </a:ext>
                </a:extLst>
              </a:tr>
              <a:tr h="250902">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1647111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 xmlns:a16="http://schemas.microsoft.com/office/drawing/2014/main" val="886313401"/>
                  </a:ext>
                </a:extLst>
              </a:tr>
            </a:tbl>
          </a:graphicData>
        </a:graphic>
      </p:graphicFrame>
      <p:sp>
        <p:nvSpPr>
          <p:cNvPr id="4" name="Date Placeholder 3">
            <a:extLst>
              <a:ext uri="{FF2B5EF4-FFF2-40B4-BE49-F238E27FC236}">
                <a16:creationId xmlns="" xmlns:a16="http://schemas.microsoft.com/office/drawing/2014/main" id="{97D08079-02A0-4519-8872-50EDB0CDDCE0}"/>
              </a:ext>
            </a:extLst>
          </p:cNvPr>
          <p:cNvSpPr>
            <a:spLocks noGrp="1"/>
          </p:cNvSpPr>
          <p:nvPr>
            <p:ph type="dt" sz="half" idx="10"/>
          </p:nvPr>
        </p:nvSpPr>
        <p:spPr/>
        <p:txBody>
          <a:bodyPr/>
          <a:lstStyle/>
          <a:p>
            <a:r>
              <a:rPr lang="en-US"/>
              <a:t>10/5/2024</a:t>
            </a:r>
          </a:p>
        </p:txBody>
      </p:sp>
      <p:sp>
        <p:nvSpPr>
          <p:cNvPr id="5" name="Footer Placeholder 4">
            <a:extLst>
              <a:ext uri="{FF2B5EF4-FFF2-40B4-BE49-F238E27FC236}">
                <a16:creationId xmlns="" xmlns:a16="http://schemas.microsoft.com/office/drawing/2014/main" id="{95D45EF9-EE67-43D4-8314-F3B85A679688}"/>
              </a:ext>
            </a:extLst>
          </p:cNvPr>
          <p:cNvSpPr>
            <a:spLocks noGrp="1"/>
          </p:cNvSpPr>
          <p:nvPr>
            <p:ph type="ftr" sz="quarter" idx="11"/>
          </p:nvPr>
        </p:nvSpPr>
        <p:spPr>
          <a:xfrm>
            <a:off x="1" y="6188928"/>
            <a:ext cx="990599" cy="591014"/>
          </a:xfrm>
          <a:blipFill>
            <a:blip r:embed="rId2"/>
            <a:stretch>
              <a:fillRect/>
            </a:stretch>
          </a:blipFill>
        </p:spPr>
        <p:txBody>
          <a:bodyPr/>
          <a:lstStyle/>
          <a:p>
            <a:endParaRPr lang="en-US" dirty="0"/>
          </a:p>
        </p:txBody>
      </p:sp>
      <p:sp>
        <p:nvSpPr>
          <p:cNvPr id="6" name="Slide Number Placeholder 5">
            <a:extLst>
              <a:ext uri="{FF2B5EF4-FFF2-40B4-BE49-F238E27FC236}">
                <a16:creationId xmlns="" xmlns:a16="http://schemas.microsoft.com/office/drawing/2014/main" id="{1C6B6B75-600D-493B-984E-1FB59C031494}"/>
              </a:ext>
            </a:extLst>
          </p:cNvPr>
          <p:cNvSpPr>
            <a:spLocks noGrp="1"/>
          </p:cNvSpPr>
          <p:nvPr>
            <p:ph type="sldNum" sz="quarter" idx="12"/>
          </p:nvPr>
        </p:nvSpPr>
        <p:spPr/>
        <p:txBody>
          <a:bodyPr/>
          <a:lstStyle/>
          <a:p>
            <a:fld id="{A317C563-1280-439C-8BFD-060BEE7594F6}" type="slidenum">
              <a:rPr lang="en-US" smtClean="0"/>
              <a:t>8</a:t>
            </a:fld>
            <a:endParaRPr lang="en-US"/>
          </a:p>
        </p:txBody>
      </p:sp>
      <p:sp>
        <p:nvSpPr>
          <p:cNvPr id="7" name="Rectangle 6">
            <a:extLst>
              <a:ext uri="{FF2B5EF4-FFF2-40B4-BE49-F238E27FC236}">
                <a16:creationId xmlns="" xmlns:a16="http://schemas.microsoft.com/office/drawing/2014/main" id="{715F6E34-C645-4E6F-AC21-19741319FA08}"/>
              </a:ext>
            </a:extLst>
          </p:cNvPr>
          <p:cNvSpPr/>
          <p:nvPr/>
        </p:nvSpPr>
        <p:spPr>
          <a:xfrm>
            <a:off x="1481257" y="789275"/>
            <a:ext cx="6601521" cy="707886"/>
          </a:xfrm>
          <a:prstGeom prst="rect">
            <a:avLst/>
          </a:prstGeom>
          <a:noFill/>
        </p:spPr>
        <p:txBody>
          <a:bodyPr wrap="square" lIns="91440" tIns="45720" rIns="91440" bIns="45720">
            <a:spAutoFit/>
          </a:bodyPr>
          <a:lstStyle/>
          <a:p>
            <a:pPr algn="ctr"/>
            <a:r>
              <a:rPr lang="en-US" sz="4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SALES AND STATICS</a:t>
            </a:r>
          </a:p>
        </p:txBody>
      </p:sp>
      <p:sp>
        <p:nvSpPr>
          <p:cNvPr id="9" name="TextBox 8">
            <a:extLst>
              <a:ext uri="{FF2B5EF4-FFF2-40B4-BE49-F238E27FC236}">
                <a16:creationId xmlns="" xmlns:a16="http://schemas.microsoft.com/office/drawing/2014/main" id="{405531D7-05B1-4153-8A96-868A959A16DB}"/>
              </a:ext>
            </a:extLst>
          </p:cNvPr>
          <p:cNvSpPr txBox="1"/>
          <p:nvPr/>
        </p:nvSpPr>
        <p:spPr>
          <a:xfrm>
            <a:off x="-750430" y="2297152"/>
            <a:ext cx="7233593" cy="3785823"/>
          </a:xfrm>
          <a:prstGeom prst="rect">
            <a:avLst/>
          </a:prstGeom>
          <a:noFill/>
        </p:spPr>
        <p:txBody>
          <a:bodyPr wrap="square" rtlCol="0">
            <a:spAutoFit/>
          </a:bodyPr>
          <a:lstStyle/>
          <a:p>
            <a:endParaRPr lang="en-US" dirty="0"/>
          </a:p>
        </p:txBody>
      </p:sp>
      <p:graphicFrame>
        <p:nvGraphicFramePr>
          <p:cNvPr id="12" name="Chart 11">
            <a:extLst>
              <a:ext uri="{FF2B5EF4-FFF2-40B4-BE49-F238E27FC236}">
                <a16:creationId xmlns="" xmlns:a16="http://schemas.microsoft.com/office/drawing/2014/main" id="{32DA84AB-14A6-4D3C-9600-DE72F441A88D}"/>
              </a:ext>
            </a:extLst>
          </p:cNvPr>
          <p:cNvGraphicFramePr>
            <a:graphicFrameLocks/>
          </p:cNvGraphicFramePr>
          <p:nvPr>
            <p:extLst>
              <p:ext uri="{D42A27DB-BD31-4B8C-83A1-F6EECF244321}">
                <p14:modId xmlns:p14="http://schemas.microsoft.com/office/powerpoint/2010/main" val="568232787"/>
              </p:ext>
            </p:extLst>
          </p:nvPr>
        </p:nvGraphicFramePr>
        <p:xfrm>
          <a:off x="6096000" y="2654299"/>
          <a:ext cx="5300546" cy="25979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9415242"/>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13051B-7338-4A80-B08C-A68BD935AB34}"/>
              </a:ext>
            </a:extLst>
          </p:cNvPr>
          <p:cNvSpPr>
            <a:spLocks noGrp="1"/>
          </p:cNvSpPr>
          <p:nvPr>
            <p:ph type="title"/>
          </p:nvPr>
        </p:nvSpPr>
        <p:spPr/>
        <p:txBody>
          <a:bodyPr/>
          <a:lstStyle/>
          <a:p>
            <a: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CONCLUSION</a:t>
            </a:r>
          </a:p>
        </p:txBody>
      </p:sp>
      <p:sp>
        <p:nvSpPr>
          <p:cNvPr id="4" name="Date Placeholder 3">
            <a:extLst>
              <a:ext uri="{FF2B5EF4-FFF2-40B4-BE49-F238E27FC236}">
                <a16:creationId xmlns="" xmlns:a16="http://schemas.microsoft.com/office/drawing/2014/main" id="{5D557801-8D59-464C-95A6-567A0F663A30}"/>
              </a:ext>
            </a:extLst>
          </p:cNvPr>
          <p:cNvSpPr>
            <a:spLocks noGrp="1"/>
          </p:cNvSpPr>
          <p:nvPr>
            <p:ph type="dt" sz="half" idx="10"/>
          </p:nvPr>
        </p:nvSpPr>
        <p:spPr/>
        <p:txBody>
          <a:bodyPr/>
          <a:lstStyle/>
          <a:p>
            <a:r>
              <a:rPr lang="en-US"/>
              <a:t>10/5/2024</a:t>
            </a:r>
          </a:p>
        </p:txBody>
      </p:sp>
      <p:sp>
        <p:nvSpPr>
          <p:cNvPr id="5" name="Footer Placeholder 4">
            <a:extLst>
              <a:ext uri="{FF2B5EF4-FFF2-40B4-BE49-F238E27FC236}">
                <a16:creationId xmlns="" xmlns:a16="http://schemas.microsoft.com/office/drawing/2014/main" id="{3330FA49-11C2-4715-98A8-9C39A45C907B}"/>
              </a:ext>
            </a:extLst>
          </p:cNvPr>
          <p:cNvSpPr>
            <a:spLocks noGrp="1"/>
          </p:cNvSpPr>
          <p:nvPr>
            <p:ph type="ftr" sz="quarter" idx="11"/>
          </p:nvPr>
        </p:nvSpPr>
        <p:spPr>
          <a:xfrm>
            <a:off x="1" y="6278136"/>
            <a:ext cx="990599" cy="579863"/>
          </a:xfrm>
          <a:blipFill>
            <a:blip r:embed="rId2"/>
            <a:stretch>
              <a:fillRect/>
            </a:stretch>
          </a:blipFill>
        </p:spPr>
        <p:txBody>
          <a:bodyPr/>
          <a:lstStyle/>
          <a:p>
            <a:endParaRPr lang="en-US" dirty="0"/>
          </a:p>
        </p:txBody>
      </p:sp>
      <p:sp>
        <p:nvSpPr>
          <p:cNvPr id="6" name="Slide Number Placeholder 5">
            <a:extLst>
              <a:ext uri="{FF2B5EF4-FFF2-40B4-BE49-F238E27FC236}">
                <a16:creationId xmlns="" xmlns:a16="http://schemas.microsoft.com/office/drawing/2014/main" id="{E4DDCE46-97AE-4888-9598-5C4E66D5A35B}"/>
              </a:ext>
            </a:extLst>
          </p:cNvPr>
          <p:cNvSpPr>
            <a:spLocks noGrp="1"/>
          </p:cNvSpPr>
          <p:nvPr>
            <p:ph type="sldNum" sz="quarter" idx="12"/>
          </p:nvPr>
        </p:nvSpPr>
        <p:spPr/>
        <p:txBody>
          <a:bodyPr/>
          <a:lstStyle/>
          <a:p>
            <a:fld id="{A317C563-1280-439C-8BFD-060BEE7594F6}" type="slidenum">
              <a:rPr lang="en-US" smtClean="0"/>
              <a:t>9</a:t>
            </a:fld>
            <a:endParaRPr lang="en-US"/>
          </a:p>
        </p:txBody>
      </p:sp>
      <p:sp>
        <p:nvSpPr>
          <p:cNvPr id="7" name="TextBox 6">
            <a:extLst>
              <a:ext uri="{FF2B5EF4-FFF2-40B4-BE49-F238E27FC236}">
                <a16:creationId xmlns="" xmlns:a16="http://schemas.microsoft.com/office/drawing/2014/main" id="{D3DC2119-63AC-47EA-B305-E401B6E26871}"/>
              </a:ext>
            </a:extLst>
          </p:cNvPr>
          <p:cNvSpPr txBox="1"/>
          <p:nvPr/>
        </p:nvSpPr>
        <p:spPr>
          <a:xfrm>
            <a:off x="1502381" y="2587082"/>
            <a:ext cx="9752232" cy="1754326"/>
          </a:xfrm>
          <a:prstGeom prst="rect">
            <a:avLst/>
          </a:prstGeom>
          <a:noFill/>
        </p:spPr>
        <p:txBody>
          <a:bodyPr wrap="square" rtlCol="0">
            <a:spAutoFit/>
          </a:bodyPr>
          <a:lstStyle/>
          <a:p>
            <a:r>
              <a:rPr lang="en-US" b="1" dirty="0">
                <a:solidFill>
                  <a:schemeClr val="accent3">
                    <a:lumMod val="60000"/>
                    <a:lumOff val="40000"/>
                  </a:schemeClr>
                </a:solidFill>
              </a:rPr>
              <a:t>SHUVO BUSINESS CENTRE </a:t>
            </a:r>
            <a:r>
              <a:rPr lang="en-US" dirty="0"/>
              <a:t>is dedicated to providing reliable, efficient, and customer-focused delivery services. Our commitment to innovation, sustainability, and exceptional service ensures that we meet the evolving needs of our clients while maintaining the highest standards of quality. As we continue to expand our network and enhance our technology, we remain focused on building lasting relationships with our customers and partners. Together, we are driving the future of delivery, making it faster, safer, and more accessible for everyone.</a:t>
            </a:r>
          </a:p>
        </p:txBody>
      </p:sp>
      <p:sp>
        <p:nvSpPr>
          <p:cNvPr id="8" name="TextBox 7">
            <a:extLst>
              <a:ext uri="{FF2B5EF4-FFF2-40B4-BE49-F238E27FC236}">
                <a16:creationId xmlns="" xmlns:a16="http://schemas.microsoft.com/office/drawing/2014/main" id="{299DC30E-F00C-4713-98F3-A635827380C9}"/>
              </a:ext>
            </a:extLst>
          </p:cNvPr>
          <p:cNvSpPr txBox="1"/>
          <p:nvPr/>
        </p:nvSpPr>
        <p:spPr>
          <a:xfrm>
            <a:off x="2620536" y="4906537"/>
            <a:ext cx="7515923" cy="1200329"/>
          </a:xfrm>
          <a:prstGeom prst="rect">
            <a:avLst/>
          </a:prstGeom>
          <a:noFill/>
        </p:spPr>
        <p:txBody>
          <a:bodyPr wrap="square" rtlCol="0">
            <a:spAutoFit/>
          </a:bodyPr>
          <a:lstStyle/>
          <a:p>
            <a:r>
              <a:rPr lang="en-US" dirty="0"/>
              <a:t>CONTACT US:-</a:t>
            </a:r>
          </a:p>
          <a:p>
            <a:pPr marL="285750" indent="-285750">
              <a:buFont typeface="Arial" panose="020B0604020202020204" pitchFamily="34" charset="0"/>
              <a:buChar char="•"/>
            </a:pPr>
            <a:r>
              <a:rPr lang="en-US" dirty="0">
                <a:hlinkClick r:id="rId3" action="ppaction://hlinkfile"/>
              </a:rPr>
              <a:t>Shuvo tech bd</a:t>
            </a:r>
            <a:endParaRPr lang="en-US" dirty="0"/>
          </a:p>
          <a:p>
            <a:pPr marL="285750" indent="-285750">
              <a:buFont typeface="Arial" panose="020B0604020202020204" pitchFamily="34" charset="0"/>
              <a:buChar char="•"/>
            </a:pPr>
            <a:r>
              <a:rPr lang="en-US" dirty="0" err="1">
                <a:hlinkClick r:id="rId4" action="ppaction://hlinkfile"/>
              </a:rPr>
              <a:t>Hafizutech</a:t>
            </a:r>
            <a:r>
              <a:rPr lang="en-US" dirty="0">
                <a:hlinkClick r:id="rId4" action="ppaction://hlinkfile"/>
              </a:rPr>
              <a:t> bd</a:t>
            </a:r>
            <a:endParaRPr lang="en-US" dirty="0"/>
          </a:p>
          <a:p>
            <a:pPr marL="285750" indent="-285750">
              <a:buFont typeface="Arial" panose="020B0604020202020204" pitchFamily="34" charset="0"/>
              <a:buChar char="•"/>
            </a:pPr>
            <a:r>
              <a:rPr lang="en-US" dirty="0" err="1">
                <a:hlinkClick r:id="rId5" action="ppaction://hlinkpres?slideindex=1&amp;slidetitle="/>
              </a:rPr>
              <a:t>Arosh</a:t>
            </a:r>
            <a:r>
              <a:rPr lang="en-US" dirty="0">
                <a:hlinkClick r:id="rId5" action="ppaction://hlinkpres?slideindex=1&amp;slidetitle="/>
              </a:rPr>
              <a:t> t </a:t>
            </a:r>
            <a:r>
              <a:rPr lang="en-US" dirty="0" err="1">
                <a:hlinkClick r:id="rId5" action="ppaction://hlinkpres?slideindex=1&amp;slidetitle="/>
              </a:rPr>
              <a:t>ech</a:t>
            </a:r>
            <a:r>
              <a:rPr lang="en-US" dirty="0">
                <a:hlinkClick r:id="rId5" action="ppaction://hlinkpres?slideindex=1&amp;slidetitle="/>
              </a:rPr>
              <a:t> bd</a:t>
            </a:r>
            <a:endParaRPr lang="en-US" dirty="0"/>
          </a:p>
        </p:txBody>
      </p:sp>
    </p:spTree>
    <p:extLst>
      <p:ext uri="{BB962C8B-B14F-4D97-AF65-F5344CB8AC3E}">
        <p14:creationId xmlns:p14="http://schemas.microsoft.com/office/powerpoint/2010/main" val="104127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199</TotalTime>
  <Words>302</Words>
  <Application>Microsoft Office PowerPoint</Application>
  <PresentationFormat>Custom</PresentationFormat>
  <Paragraphs>76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Welcome to my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8801723770830</dc:creator>
  <cp:lastModifiedBy>Khaled Hasan</cp:lastModifiedBy>
  <cp:revision>26</cp:revision>
  <dcterms:created xsi:type="dcterms:W3CDTF">2024-10-05T05:37:23Z</dcterms:created>
  <dcterms:modified xsi:type="dcterms:W3CDTF">2024-12-04T16:21:16Z</dcterms:modified>
</cp:coreProperties>
</file>