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Compiler Lab Tutorial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0880" y="1295280"/>
            <a:ext cx="830520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a Calculator using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Flex and Yacc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which can perform the following: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Arithmetic operations: +(add), -(subtract), *(multiply), /(divide), %(remainder) and unary minus.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Parentheses may be used to over-ride operator precedence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Single-character variables (a-z) may be specified in assignment statements.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is any Syntax Error or you can't evaluate any expression from given numbers of identifiers, then output ‘'Compilation Error’.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following illustrates sample input and calculator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78" name="Table 2"/>
          <p:cNvGraphicFramePr/>
          <p:nvPr/>
        </p:nvGraphicFramePr>
        <p:xfrm>
          <a:off x="914400" y="4129920"/>
          <a:ext cx="6095160" cy="228600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2286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3 * (4 + 5)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27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3 + -10 % 4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1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x = 3 * (4 + 5)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y = 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x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27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5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x + 2*y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CustomShape 3"/>
          <p:cNvSpPr/>
          <p:nvPr/>
        </p:nvSpPr>
        <p:spPr>
          <a:xfrm>
            <a:off x="96840" y="457200"/>
            <a:ext cx="31237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Problem-1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0880" y="1295280"/>
            <a:ext cx="830520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a Boolean Parser using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Flex and Yacc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which take Boolean expressions as input and produces the truth value of the expressions: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the following Boolean Grammar for parser: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following illustrates sample input and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1219320" y="4800600"/>
          <a:ext cx="3047400" cy="1691640"/>
        </p:xfrm>
        <a:graphic>
          <a:graphicData uri="http://schemas.openxmlformats.org/drawingml/2006/table">
            <a:tbl>
              <a:tblPr/>
              <a:tblGrid>
                <a:gridCol w="3047760"/>
              </a:tblGrid>
              <a:tr h="198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and 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or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Input: 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or not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Output: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96840" y="457200"/>
            <a:ext cx="31237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Problem-2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83" name="Table 4"/>
          <p:cNvGraphicFramePr/>
          <p:nvPr/>
        </p:nvGraphicFramePr>
        <p:xfrm>
          <a:off x="4672440" y="5105520"/>
          <a:ext cx="3999960" cy="1482480"/>
        </p:xfrm>
        <a:graphic>
          <a:graphicData uri="http://schemas.openxmlformats.org/drawingml/2006/table">
            <a:tbl>
              <a:tblPr/>
              <a:tblGrid>
                <a:gridCol w="1118520"/>
                <a:gridCol w="1433880"/>
                <a:gridCol w="1447920"/>
              </a:tblGrid>
              <a:tr h="51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Precedence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Associativity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NOT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Right-to-left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1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AND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Left-to-right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0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Left-to-right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CustomShape 5"/>
          <p:cNvSpPr/>
          <p:nvPr/>
        </p:nvSpPr>
        <p:spPr>
          <a:xfrm>
            <a:off x="2286000" y="2514600"/>
            <a:ext cx="36568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Bexpr or Bexpr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Bexpr and Bexpr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not Bexpr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 Bexpr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 </a:t>
            </a:r>
            <a:r>
              <a:rPr b="0" i="1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922400" y="3200400"/>
            <a:ext cx="836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bexpr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LibreOffice/6.0.7.3$Linux_X86_64 LibreOffice_project/00m0$Build-3</Application>
  <Words>209</Words>
  <Paragraphs>58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2019-05-19T05:16:50Z</dcterms:created>
  <dc:creator>Dell</dc:creator>
  <dc:description/>
  <dc:language>en-US</dc:language>
  <cp:lastModifiedBy/>
  <dcterms:modified xsi:type="dcterms:W3CDTF">2019-07-02T12:17:59Z</dcterms:modified>
  <cp:revision>12</cp:revision>
  <dc:subject/>
  <dc:title>Compiler Lab Tutorial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