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01FE-0EA4-4700-94D5-33DB57DDA3A4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98D6-3DB7-424D-90D3-43ABA5CAA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SPI(</a:t>
            </a:r>
            <a:r>
              <a:rPr lang="en-US" dirty="0"/>
              <a:t>Serial Peripheral Interface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1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900" dirty="0" smtClean="0"/>
              <a:t>SPI communication need 4 </a:t>
            </a:r>
            <a:r>
              <a:rPr lang="en-US" sz="2900" dirty="0" smtClean="0"/>
              <a:t>wires</a:t>
            </a:r>
          </a:p>
          <a:p>
            <a:r>
              <a:rPr lang="en-US" sz="2900" b="1" dirty="0" smtClean="0"/>
              <a:t>SS</a:t>
            </a:r>
            <a:r>
              <a:rPr lang="en-US" sz="2900" dirty="0" smtClean="0"/>
              <a:t>  (Slave Select)  −  The pin on each device that the master can use to enable and disable specific devices</a:t>
            </a:r>
            <a:r>
              <a:rPr lang="en-US" sz="2900" dirty="0" smtClean="0"/>
              <a:t>.</a:t>
            </a:r>
            <a:endParaRPr lang="en-US" sz="2900" dirty="0" smtClean="0"/>
          </a:p>
          <a:p>
            <a:r>
              <a:rPr lang="en-US" sz="2900" b="1" dirty="0" smtClean="0"/>
              <a:t>SCK</a:t>
            </a:r>
            <a:r>
              <a:rPr lang="en-US" sz="2900" dirty="0" smtClean="0"/>
              <a:t>(Serial Clock) </a:t>
            </a:r>
            <a:r>
              <a:rPr lang="en-US" sz="2900" dirty="0"/>
              <a:t> − The clock pulses which synchronize data transmission generated by the master</a:t>
            </a:r>
          </a:p>
          <a:p>
            <a:r>
              <a:rPr lang="en-US" sz="2900" b="1" dirty="0" smtClean="0"/>
              <a:t>MOSI </a:t>
            </a:r>
            <a:r>
              <a:rPr lang="en-US" sz="2900" dirty="0"/>
              <a:t>(Master Out Slave In)  − The Master line for sending data to the peripherals</a:t>
            </a:r>
            <a:r>
              <a:rPr lang="en-US" sz="2900" dirty="0" smtClean="0"/>
              <a:t>.</a:t>
            </a:r>
            <a:endParaRPr lang="en-US" sz="2900" dirty="0"/>
          </a:p>
          <a:p>
            <a:r>
              <a:rPr lang="en-US" sz="2900" b="1" dirty="0" smtClean="0"/>
              <a:t>MISO </a:t>
            </a:r>
            <a:r>
              <a:rPr lang="en-US" sz="2900" dirty="0"/>
              <a:t>(Master In Slave Out)   − The Slave line for sending data to the master</a:t>
            </a:r>
            <a:r>
              <a:rPr lang="en-US" sz="2900" dirty="0" smtClean="0"/>
              <a:t>.</a:t>
            </a:r>
            <a:endParaRPr lang="en-US" sz="2900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133600"/>
            <a:ext cx="3619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SPI Communication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80873"/>
            <a:ext cx="8077200" cy="275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038600"/>
            <a:ext cx="8458200" cy="261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 SPI Pins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7050" y="1524000"/>
            <a:ext cx="60769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3200400"/>
            <a:ext cx="2895600" cy="2620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Arduino</a:t>
            </a:r>
            <a:r>
              <a:rPr lang="en-US" sz="2000" dirty="0" smtClean="0"/>
              <a:t> IDE has a built-in library for enabling SPI communication. The name of the library is “</a:t>
            </a:r>
            <a:r>
              <a:rPr lang="en-US" sz="2000" dirty="0" err="1" smtClean="0"/>
              <a:t>SPI.h</a:t>
            </a:r>
            <a:r>
              <a:rPr lang="en-US" sz="2000" dirty="0" smtClean="0"/>
              <a:t>” 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 Card Adapter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4495800" cy="339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978996" y="3098207"/>
            <a:ext cx="4538515" cy="230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028325">
            <a:off x="3706970" y="1968072"/>
            <a:ext cx="1015584" cy="98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Example Circuit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399"/>
            <a:ext cx="9144000" cy="405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Sensor Data Into SD Card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9916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50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SPI(Serial Peripheral Interface)</vt:lpstr>
      <vt:lpstr>SPI Communication</vt:lpstr>
      <vt:lpstr>Arduino Uno SPI Pins</vt:lpstr>
      <vt:lpstr>SD Card Adapter</vt:lpstr>
      <vt:lpstr>SPI Example Circuit Diagram</vt:lpstr>
      <vt:lpstr>Save Sensor Data Into SD Card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SPI(Serial Peripheral Interface)</dc:title>
  <dc:creator>b</dc:creator>
  <cp:lastModifiedBy>b</cp:lastModifiedBy>
  <cp:revision>48</cp:revision>
  <dcterms:created xsi:type="dcterms:W3CDTF">2017-07-18T15:19:21Z</dcterms:created>
  <dcterms:modified xsi:type="dcterms:W3CDTF">2017-07-30T13:12:06Z</dcterms:modified>
</cp:coreProperties>
</file>