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Maven Pro" panose="020B0604020202020204" charset="0"/>
      <p:regular r:id="rId8"/>
      <p:bold r:id="rId9"/>
    </p:embeddedFont>
    <p:embeddedFont>
      <p:font typeface="Nunito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EF0A29-FFC6-45E5-8CB3-8BDD93A1EE23}">
  <a:tblStyle styleId="{C0EF0A29-FFC6-45E5-8CB3-8BDD93A1EE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c6537b18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c6537b18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c6537b18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c6537b18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47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c6537b18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c6537b18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21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Report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511897" y="305940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and old file checking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14"/>
          <p:cNvGraphicFramePr/>
          <p:nvPr>
            <p:extLst>
              <p:ext uri="{D42A27DB-BD31-4B8C-83A1-F6EECF244321}">
                <p14:modId xmlns:p14="http://schemas.microsoft.com/office/powerpoint/2010/main" val="1189628567"/>
              </p:ext>
            </p:extLst>
          </p:nvPr>
        </p:nvGraphicFramePr>
        <p:xfrm>
          <a:off x="648887" y="528938"/>
          <a:ext cx="7846225" cy="4085623"/>
        </p:xfrm>
        <a:graphic>
          <a:graphicData uri="http://schemas.openxmlformats.org/drawingml/2006/table">
            <a:tbl>
              <a:tblPr>
                <a:noFill/>
                <a:tableStyleId>{C0EF0A29-FFC6-45E5-8CB3-8BDD93A1EE23}</a:tableStyleId>
              </a:tblPr>
              <a:tblGrid>
                <a:gridCol w="2669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assign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 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 list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1.BEPRC_Project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Sreepur_40_MVA(1_file)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2.Cleaned data for stat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Sreepur,salvo(3 files)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Sreepur1_40MVA(4_file)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08-10-2023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Work done.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File share with Salman brother.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1.Cleaned data for stat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 vintage denim(8)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1.Cleaned data for stat</a:t>
                      </a: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sreepur</a:t>
                      </a:r>
                      <a:r>
                        <a:rPr lang="en-US" dirty="0"/>
                        <a:t> vintage denim(8 files)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09-10-2013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Work done.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1.Design Tex(8 files)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1.Design Tex(8 files)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10-10-2023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Work done.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1.LGZ feeder(5 files)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 LGZ feeder(5 files)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11-10-23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Work done.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 advance work due home office today.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14"/>
          <p:cNvGraphicFramePr/>
          <p:nvPr>
            <p:extLst>
              <p:ext uri="{D42A27DB-BD31-4B8C-83A1-F6EECF244321}">
                <p14:modId xmlns:p14="http://schemas.microsoft.com/office/powerpoint/2010/main" val="1092864719"/>
              </p:ext>
            </p:extLst>
          </p:nvPr>
        </p:nvGraphicFramePr>
        <p:xfrm>
          <a:off x="648887" y="470523"/>
          <a:ext cx="7846225" cy="4202454"/>
        </p:xfrm>
        <a:graphic>
          <a:graphicData uri="http://schemas.openxmlformats.org/drawingml/2006/table">
            <a:tbl>
              <a:tblPr>
                <a:noFill/>
                <a:tableStyleId>{C0EF0A29-FFC6-45E5-8CB3-8BDD93A1EE23}</a:tableStyleId>
              </a:tblPr>
              <a:tblGrid>
                <a:gridCol w="2669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2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assign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 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 list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7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</a:t>
                      </a:r>
                      <a:r>
                        <a:rPr lang="en" dirty="0"/>
                        <a:t> Website HTML code remove.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12-10-2023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Work done(0-44 row).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1.Website HTML code remove.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7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</a:t>
                      </a:r>
                      <a:r>
                        <a:rPr lang="en" dirty="0"/>
                        <a:t> Website HTML code remove.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15-10-2013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Work done(45-100 row).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</a:t>
                      </a:r>
                      <a:r>
                        <a:rPr lang="en" dirty="0"/>
                        <a:t>Home office.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2. Website HTML code remove.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1.Learn about statistical analysis and discuss about data science.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dirty="0"/>
                        <a:t>16-10-2023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Done.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1.Generate graphs.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 Feed our model to cleaned data and generate graphs for each data.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17-10-2013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1.Solve titanic data science project and submit to Kaggle.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16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14"/>
          <p:cNvGraphicFramePr/>
          <p:nvPr>
            <p:extLst>
              <p:ext uri="{D42A27DB-BD31-4B8C-83A1-F6EECF244321}">
                <p14:modId xmlns:p14="http://schemas.microsoft.com/office/powerpoint/2010/main" val="2707204605"/>
              </p:ext>
            </p:extLst>
          </p:nvPr>
        </p:nvGraphicFramePr>
        <p:xfrm>
          <a:off x="763398" y="528938"/>
          <a:ext cx="7731714" cy="4273807"/>
        </p:xfrm>
        <a:graphic>
          <a:graphicData uri="http://schemas.openxmlformats.org/drawingml/2006/table">
            <a:tbl>
              <a:tblPr>
                <a:noFill/>
                <a:tableStyleId>{C0EF0A29-FFC6-45E5-8CB3-8BDD93A1EE23}</a:tableStyleId>
              </a:tblPr>
              <a:tblGrid>
                <a:gridCol w="255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2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assign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 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 list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1.Solve one data science project and submit to Kaggle.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18-10-2023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Home office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Check all files for our progress.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Check all files what we have done.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Board Bazar- Indoor Substation-1-Load(with G)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19-10-2023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New files add on website need to be cleaned.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Generate graphs and need to find the problems of our cleaned data.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9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623"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7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9D01F-FCCC-3B8B-6608-0468EFD405B5}"/>
              </a:ext>
            </a:extLst>
          </p:cNvPr>
          <p:cNvSpPr txBox="1"/>
          <p:nvPr/>
        </p:nvSpPr>
        <p:spPr>
          <a:xfrm>
            <a:off x="4114983" y="2279362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50056892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313</Words>
  <Application>Microsoft Office PowerPoint</Application>
  <PresentationFormat>On-screen Show (16:9)</PresentationFormat>
  <Paragraphs>66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Nunito</vt:lpstr>
      <vt:lpstr>Arial</vt:lpstr>
      <vt:lpstr>Maven Pro</vt:lpstr>
      <vt:lpstr>Momentum</vt:lpstr>
      <vt:lpstr>Progress Report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cp:lastModifiedBy>Abdullah-Al Mamun</cp:lastModifiedBy>
  <cp:revision>13</cp:revision>
  <dcterms:modified xsi:type="dcterms:W3CDTF">2023-10-20T08:40:52Z</dcterms:modified>
</cp:coreProperties>
</file>