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 data cleaning and old file checking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189628567"/>
              </p:ext>
            </p:extLst>
          </p:nvPr>
        </p:nvGraphicFramePr>
        <p:xfrm>
          <a:off x="648887" y="528938"/>
          <a:ext cx="7846225" cy="4085623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1.BEPRC_Project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Sreepur_40_MVA(1_file)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Sreepur,salvo(3 files)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Sreepur1_40MVA(4_file)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File share with Salman brother.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 vintage denim(8)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1.Cleaned data for stat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sreepur</a:t>
                      </a:r>
                      <a:r>
                        <a:rPr lang="en-US" dirty="0"/>
                        <a:t> vintage denim(8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 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11-10-23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advance work due home </a:t>
                      </a:r>
                      <a:r>
                        <a:rPr lang="en-US"/>
                        <a:t>office today.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138</Words>
  <Application>Microsoft Office PowerPoint</Application>
  <PresentationFormat>On-screen Show 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Maven Pro</vt:lpstr>
      <vt:lpstr>Nunito</vt:lpstr>
      <vt:lpstr>Arial</vt:lpstr>
      <vt:lpstr>Momentum</vt:lpstr>
      <vt:lpstr>Data cleaning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Abdullah-Al Mamun</cp:lastModifiedBy>
  <cp:revision>8</cp:revision>
  <dcterms:modified xsi:type="dcterms:W3CDTF">2023-10-11T18:49:00Z</dcterms:modified>
</cp:coreProperties>
</file>