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embeddedFontLst>
    <p:embeddedFont>
      <p:font typeface="Nunito"/>
      <p:regular r:id="rId9"/>
      <p:bold r:id="rId10"/>
      <p:italic r:id="rId11"/>
      <p:boldItalic r:id="rId12"/>
    </p:embeddedFont>
    <p:embeddedFont>
      <p:font typeface="Maven Pro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0EF0A29-FFC6-45E5-8CB3-8BDD93A1EE23}">
  <a:tblStyle styleId="{C0EF0A29-FFC6-45E5-8CB3-8BDD93A1EE2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italic.fntdata"/><Relationship Id="rId10" Type="http://schemas.openxmlformats.org/officeDocument/2006/relationships/font" Target="fonts/Nunito-bold.fntdata"/><Relationship Id="rId13" Type="http://schemas.openxmlformats.org/officeDocument/2006/relationships/font" Target="fonts/MavenPro-regular.fntdata"/><Relationship Id="rId12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font" Target="fonts/Nunito-regular.fntdata"/><Relationship Id="rId14" Type="http://schemas.openxmlformats.org/officeDocument/2006/relationships/font" Target="fonts/MavenPr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4c6537b18f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4c6537b18f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file data cleaning and old file checking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3" name="Google Shape;283;p14"/>
          <p:cNvGraphicFramePr/>
          <p:nvPr/>
        </p:nvGraphicFramePr>
        <p:xfrm>
          <a:off x="648888" y="8284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{C0EF0A29-FFC6-45E5-8CB3-8BDD93A1EE23}</a:tableStyleId>
              </a:tblPr>
              <a:tblGrid>
                <a:gridCol w="2634150"/>
                <a:gridCol w="1383925"/>
                <a:gridCol w="1194000"/>
                <a:gridCol w="2634150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Task assign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Assign Date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Status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To-do list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1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1.BEPRC_Project</a:t>
                      </a:r>
                      <a:endParaRPr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Sreepur_40_MVA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2.Cleaned data for stat</a:t>
                      </a:r>
                      <a:endParaRPr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Sreepur,salvo(3)</a:t>
                      </a:r>
                      <a:endParaRPr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Sreepur1_40MVA(4)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08-10-2023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Work done.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File share with Salman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brother.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</a:t>
                      </a:r>
                      <a:r>
                        <a:rPr lang="en"/>
                        <a:t>Cleaned data for stat</a:t>
                      </a:r>
                      <a:endParaRPr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sreepur vintage denim(8)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5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13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76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