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6" r:id="rId6"/>
    <p:sldId id="265" r:id="rId7"/>
    <p:sldId id="264" r:id="rId8"/>
    <p:sldId id="263" r:id="rId9"/>
    <p:sldId id="261" r:id="rId10"/>
  </p:sldIdLst>
  <p:sldSz cx="9144000" cy="5143500" type="screen16x9"/>
  <p:notesSz cx="6858000" cy="9144000"/>
  <p:embeddedFontLst>
    <p:embeddedFont>
      <p:font typeface="Maven Pro" panose="020B0604020202020204" charset="0"/>
      <p:regular r:id="rId12"/>
      <p:bold r:id="rId13"/>
    </p:embeddedFont>
    <p:embeddedFont>
      <p:font typeface="Nunito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EF0A29-FFC6-45E5-8CB3-8BDD93A1EE23}">
  <a:tblStyle styleId="{C0EF0A29-FFC6-45E5-8CB3-8BDD93A1EE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c6537b18f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c6537b18f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c6537b18f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c6537b18f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471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c6537b18f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c6537b18f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21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 Report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1511897" y="305940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 and old file checking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14"/>
          <p:cNvGraphicFramePr/>
          <p:nvPr>
            <p:extLst>
              <p:ext uri="{D42A27DB-BD31-4B8C-83A1-F6EECF244321}">
                <p14:modId xmlns:p14="http://schemas.microsoft.com/office/powerpoint/2010/main" val="1189628567"/>
              </p:ext>
            </p:extLst>
          </p:nvPr>
        </p:nvGraphicFramePr>
        <p:xfrm>
          <a:off x="648887" y="528938"/>
          <a:ext cx="7846225" cy="4085623"/>
        </p:xfrm>
        <a:graphic>
          <a:graphicData uri="http://schemas.openxmlformats.org/drawingml/2006/table">
            <a:tbl>
              <a:tblPr>
                <a:noFill/>
                <a:tableStyleId>{C0EF0A29-FFC6-45E5-8CB3-8BDD93A1EE23}</a:tableStyleId>
              </a:tblPr>
              <a:tblGrid>
                <a:gridCol w="2669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 assign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Assign Date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To-do list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1.BEPRC_Project</a:t>
                      </a:r>
                      <a:endParaRPr dirty="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Sreepur_40_MVA(1_file)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2.Cleaned data for stat</a:t>
                      </a:r>
                      <a:endParaRPr dirty="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Sreepur,salvo(3 files)</a:t>
                      </a:r>
                      <a:endParaRPr dirty="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Sreepur1_40MVA(4_file)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08-10-2023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Work done.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File share with Salman brother.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1.Cleaned data for stat</a:t>
                      </a:r>
                      <a:endParaRPr dirty="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sreepur vintage denim(8)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1.Cleaned data for stat</a:t>
                      </a: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sreepur</a:t>
                      </a:r>
                      <a:r>
                        <a:rPr lang="en-US" dirty="0"/>
                        <a:t> vintage denim(8 files)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09-10-2013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Work done.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1.Design Tex(8 files)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1.Design Tex(8 files)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10-10-2023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Work done. 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1.LGZ feeder(5 files)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 LGZ feeder(5 files)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11-10-23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Work done.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No advance work due home office today.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14"/>
          <p:cNvGraphicFramePr/>
          <p:nvPr>
            <p:extLst>
              <p:ext uri="{D42A27DB-BD31-4B8C-83A1-F6EECF244321}">
                <p14:modId xmlns:p14="http://schemas.microsoft.com/office/powerpoint/2010/main" val="1092864719"/>
              </p:ext>
            </p:extLst>
          </p:nvPr>
        </p:nvGraphicFramePr>
        <p:xfrm>
          <a:off x="648887" y="470523"/>
          <a:ext cx="7846225" cy="4202454"/>
        </p:xfrm>
        <a:graphic>
          <a:graphicData uri="http://schemas.openxmlformats.org/drawingml/2006/table">
            <a:tbl>
              <a:tblPr>
                <a:noFill/>
                <a:tableStyleId>{C0EF0A29-FFC6-45E5-8CB3-8BDD93A1EE23}</a:tableStyleId>
              </a:tblPr>
              <a:tblGrid>
                <a:gridCol w="2669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2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 assign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Assign Date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To-do list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37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</a:t>
                      </a:r>
                      <a:r>
                        <a:rPr lang="en" dirty="0"/>
                        <a:t> Website HTML code remove.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12-10-2023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Work done(0-44 row).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1.Website HTML code remove.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37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</a:t>
                      </a:r>
                      <a:r>
                        <a:rPr lang="en" dirty="0"/>
                        <a:t> Website HTML code remove.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15-10-2013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Work done(45-100 row).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</a:t>
                      </a:r>
                      <a:r>
                        <a:rPr lang="en" dirty="0"/>
                        <a:t>Home office.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2. Website HTML code remove.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06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1.Learn about statistical analysis and discuss about data science.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dirty="0"/>
                        <a:t>16-10-2023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Done.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1.Generate graphs.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1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1. Feed our model to cleaned data and generate graphs for each data.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17-10-2013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Done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1.Solve titanic data science project and submit to Kaggle.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16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14"/>
          <p:cNvGraphicFramePr/>
          <p:nvPr>
            <p:extLst>
              <p:ext uri="{D42A27DB-BD31-4B8C-83A1-F6EECF244321}">
                <p14:modId xmlns:p14="http://schemas.microsoft.com/office/powerpoint/2010/main" val="2898610951"/>
              </p:ext>
            </p:extLst>
          </p:nvPr>
        </p:nvGraphicFramePr>
        <p:xfrm>
          <a:off x="763398" y="528938"/>
          <a:ext cx="7731714" cy="4415049"/>
        </p:xfrm>
        <a:graphic>
          <a:graphicData uri="http://schemas.openxmlformats.org/drawingml/2006/table">
            <a:tbl>
              <a:tblPr>
                <a:noFill/>
                <a:tableStyleId>{C0EF0A29-FFC6-45E5-8CB3-8BDD93A1EE23}</a:tableStyleId>
              </a:tblPr>
              <a:tblGrid>
                <a:gridCol w="2555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2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 assign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Assign Date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To-do list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1.Solve one data science project and submit to Kaggle.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18-10-2023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Done.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dirty="0"/>
                        <a:t>Home office</a:t>
                      </a:r>
                    </a:p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dirty="0"/>
                        <a:t>Check all files for our progress.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dirty="0"/>
                        <a:t>Check all files what we have done.</a:t>
                      </a:r>
                    </a:p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dirty="0"/>
                        <a:t>Board Bazar- Indoor Substation-1-Load(with G)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19-10-2023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Done.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dirty="0"/>
                        <a:t>New files add on website need to be cleaned.</a:t>
                      </a:r>
                    </a:p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dirty="0"/>
                        <a:t>Generate graphs and need to find the problems of our cleaned data.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dirty="0"/>
                        <a:t>Data cleaning: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      33kv incoming(6 files)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      Kunya (1files)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22-10-202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Done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US" dirty="0" err="1"/>
                        <a:t>Gajipur</a:t>
                      </a:r>
                      <a:r>
                        <a:rPr lang="en-US" dirty="0"/>
                        <a:t> data start date end date and total row count with missing perc.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5623">
                <a:tc>
                  <a:txBody>
                    <a:bodyPr/>
                    <a:lstStyle/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dirty="0" err="1"/>
                        <a:t>Gajipur</a:t>
                      </a:r>
                      <a:r>
                        <a:rPr lang="en-US" dirty="0"/>
                        <a:t> data start date end date and total row count with missing perc.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24-10-2023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Done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dirty="0"/>
                        <a:t>Data cleaning Board bazar </a:t>
                      </a:r>
                      <a:r>
                        <a:rPr lang="en-US" dirty="0" err="1"/>
                        <a:t>zazor</a:t>
                      </a:r>
                      <a:r>
                        <a:rPr lang="en-US" dirty="0"/>
                        <a:t>.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7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917BFC-AC86-7F07-DBD5-691850EEB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262062"/>
              </p:ext>
            </p:extLst>
          </p:nvPr>
        </p:nvGraphicFramePr>
        <p:xfrm>
          <a:off x="706142" y="809300"/>
          <a:ext cx="7736291" cy="3815485"/>
        </p:xfrm>
        <a:graphic>
          <a:graphicData uri="http://schemas.openxmlformats.org/drawingml/2006/table">
            <a:tbl>
              <a:tblPr>
                <a:noFill/>
                <a:tableStyleId>{C0EF0A29-FFC6-45E5-8CB3-8BDD93A1EE23}</a:tableStyleId>
              </a:tblPr>
              <a:tblGrid>
                <a:gridCol w="2556755">
                  <a:extLst>
                    <a:ext uri="{9D8B030D-6E8A-4147-A177-3AD203B41FA5}">
                      <a16:colId xmlns:a16="http://schemas.microsoft.com/office/drawing/2014/main" val="2269162492"/>
                    </a:ext>
                  </a:extLst>
                </a:gridCol>
                <a:gridCol w="1349120">
                  <a:extLst>
                    <a:ext uri="{9D8B030D-6E8A-4147-A177-3AD203B41FA5}">
                      <a16:colId xmlns:a16="http://schemas.microsoft.com/office/drawing/2014/main" val="2421193176"/>
                    </a:ext>
                  </a:extLst>
                </a:gridCol>
                <a:gridCol w="1194707">
                  <a:extLst>
                    <a:ext uri="{9D8B030D-6E8A-4147-A177-3AD203B41FA5}">
                      <a16:colId xmlns:a16="http://schemas.microsoft.com/office/drawing/2014/main" val="4228898647"/>
                    </a:ext>
                  </a:extLst>
                </a:gridCol>
                <a:gridCol w="2635709">
                  <a:extLst>
                    <a:ext uri="{9D8B030D-6E8A-4147-A177-3AD203B41FA5}">
                      <a16:colId xmlns:a16="http://schemas.microsoft.com/office/drawing/2014/main" val="2458607994"/>
                    </a:ext>
                  </a:extLst>
                </a:gridCol>
              </a:tblGrid>
              <a:tr h="8275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 assign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Assign Date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To-do list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060201372"/>
                  </a:ext>
                </a:extLst>
              </a:tr>
              <a:tr h="572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1.   Data cleaning Board bazar </a:t>
                      </a:r>
                      <a:r>
                        <a:rPr lang="en-US" dirty="0" err="1"/>
                        <a:t>zazor</a:t>
                      </a:r>
                      <a:r>
                        <a:rPr lang="en-US" dirty="0"/>
                        <a:t>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25-10-2023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Done.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US" dirty="0"/>
                        <a:t>Data cleaning Board Bazar </a:t>
                      </a:r>
                      <a:r>
                        <a:rPr lang="en-US" dirty="0" err="1"/>
                        <a:t>Kuniya</a:t>
                      </a:r>
                      <a:r>
                        <a:rPr lang="en-US" dirty="0"/>
                        <a:t>.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194541532"/>
                  </a:ext>
                </a:extLst>
              </a:tr>
              <a:tr h="118919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US" dirty="0"/>
                        <a:t>Data cleaning Board Bazar </a:t>
                      </a:r>
                      <a:r>
                        <a:rPr lang="en-US" dirty="0" err="1"/>
                        <a:t>Kuniya</a:t>
                      </a:r>
                      <a:r>
                        <a:rPr lang="en-US" dirty="0"/>
                        <a:t>.</a:t>
                      </a:r>
                    </a:p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26-10-2023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Done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1.    Data cleaning and comparing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AutoNum type="arabicPeriod"/>
                        <a:tabLst/>
                        <a:defRPr/>
                      </a:pPr>
                      <a:endParaRPr lang="en-US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954422443"/>
                  </a:ext>
                </a:extLst>
              </a:tr>
              <a:tr h="11891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1.   Data cleaning and comparing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29-10-2023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Done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1.    Power factor analysis(Feeder 1-11)</a:t>
                      </a:r>
                    </a:p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909894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91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C77541-E455-AA81-3EFB-8950A0F12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139740"/>
              </p:ext>
            </p:extLst>
          </p:nvPr>
        </p:nvGraphicFramePr>
        <p:xfrm>
          <a:off x="706143" y="504496"/>
          <a:ext cx="7731714" cy="3864382"/>
        </p:xfrm>
        <a:graphic>
          <a:graphicData uri="http://schemas.openxmlformats.org/drawingml/2006/table">
            <a:tbl>
              <a:tblPr>
                <a:noFill/>
                <a:tableStyleId>{C0EF0A29-FFC6-45E5-8CB3-8BDD93A1EE23}</a:tableStyleId>
              </a:tblPr>
              <a:tblGrid>
                <a:gridCol w="2555242">
                  <a:extLst>
                    <a:ext uri="{9D8B030D-6E8A-4147-A177-3AD203B41FA5}">
                      <a16:colId xmlns:a16="http://schemas.microsoft.com/office/drawing/2014/main" val="462830586"/>
                    </a:ext>
                  </a:extLst>
                </a:gridCol>
                <a:gridCol w="1348322">
                  <a:extLst>
                    <a:ext uri="{9D8B030D-6E8A-4147-A177-3AD203B41FA5}">
                      <a16:colId xmlns:a16="http://schemas.microsoft.com/office/drawing/2014/main" val="3632059366"/>
                    </a:ext>
                  </a:extLst>
                </a:gridCol>
                <a:gridCol w="1194000">
                  <a:extLst>
                    <a:ext uri="{9D8B030D-6E8A-4147-A177-3AD203B41FA5}">
                      <a16:colId xmlns:a16="http://schemas.microsoft.com/office/drawing/2014/main" val="2278762848"/>
                    </a:ext>
                  </a:extLst>
                </a:gridCol>
                <a:gridCol w="2634150">
                  <a:extLst>
                    <a:ext uri="{9D8B030D-6E8A-4147-A177-3AD203B41FA5}">
                      <a16:colId xmlns:a16="http://schemas.microsoft.com/office/drawing/2014/main" val="2762149927"/>
                    </a:ext>
                  </a:extLst>
                </a:gridCol>
              </a:tblGrid>
              <a:tr h="5726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 assign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Assign Date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To-do list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393017725"/>
                  </a:ext>
                </a:extLst>
              </a:tr>
              <a:tr h="673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1.   Power factor analysis half done(1-6).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30-10-2023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Done.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US" dirty="0"/>
                        <a:t>Power factor analysis rest half(7-11).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108735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Power factor analysis rest half done(7-11).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31-10-2023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Done.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US" dirty="0"/>
                        <a:t>Power Factor graph Generator(1-7).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AutoNum type="arabicPeriod"/>
                        <a:tabLst/>
                        <a:defRPr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372460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US" dirty="0"/>
                        <a:t>Power Factor graph Generator(1-7) done.</a:t>
                      </a:r>
                    </a:p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01-11-2023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Done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US" dirty="0"/>
                        <a:t>Power Factor graph Generator(7-11).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AutoNum type="arabicPeriod"/>
                        <a:tabLst/>
                        <a:defRPr/>
                      </a:pPr>
                      <a:endParaRPr lang="en-US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003224493"/>
                  </a:ext>
                </a:extLst>
              </a:tr>
              <a:tr h="71562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US" dirty="0"/>
                        <a:t>Power Factor graph Generator(7-11) done.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02-11-2023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Done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US" dirty="0"/>
                        <a:t>Merge files and compare columns(6 files)</a:t>
                      </a:r>
                    </a:p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801907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65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202637-C25B-0605-BDA6-2F29DA5C6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9110"/>
              </p:ext>
            </p:extLst>
          </p:nvPr>
        </p:nvGraphicFramePr>
        <p:xfrm>
          <a:off x="706143" y="245426"/>
          <a:ext cx="7731714" cy="4652648"/>
        </p:xfrm>
        <a:graphic>
          <a:graphicData uri="http://schemas.openxmlformats.org/drawingml/2006/table">
            <a:tbl>
              <a:tblPr>
                <a:noFill/>
                <a:tableStyleId>{C0EF0A29-FFC6-45E5-8CB3-8BDD93A1EE23}</a:tableStyleId>
              </a:tblPr>
              <a:tblGrid>
                <a:gridCol w="2555242">
                  <a:extLst>
                    <a:ext uri="{9D8B030D-6E8A-4147-A177-3AD203B41FA5}">
                      <a16:colId xmlns:a16="http://schemas.microsoft.com/office/drawing/2014/main" val="576902834"/>
                    </a:ext>
                  </a:extLst>
                </a:gridCol>
                <a:gridCol w="1348322">
                  <a:extLst>
                    <a:ext uri="{9D8B030D-6E8A-4147-A177-3AD203B41FA5}">
                      <a16:colId xmlns:a16="http://schemas.microsoft.com/office/drawing/2014/main" val="1028378221"/>
                    </a:ext>
                  </a:extLst>
                </a:gridCol>
                <a:gridCol w="1194000">
                  <a:extLst>
                    <a:ext uri="{9D8B030D-6E8A-4147-A177-3AD203B41FA5}">
                      <a16:colId xmlns:a16="http://schemas.microsoft.com/office/drawing/2014/main" val="3841435551"/>
                    </a:ext>
                  </a:extLst>
                </a:gridCol>
                <a:gridCol w="2634150">
                  <a:extLst>
                    <a:ext uri="{9D8B030D-6E8A-4147-A177-3AD203B41FA5}">
                      <a16:colId xmlns:a16="http://schemas.microsoft.com/office/drawing/2014/main" val="2057327400"/>
                    </a:ext>
                  </a:extLst>
                </a:gridCol>
              </a:tblGrid>
              <a:tr h="9342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 assign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Assign Date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To-do list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753494104"/>
                  </a:ext>
                </a:extLst>
              </a:tr>
              <a:tr h="673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1.    Merge files that are cleaned and send it for git push.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05-11-2023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Done.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dirty="0"/>
                        <a:t>Some new file cleaning and check </a:t>
                      </a:r>
                      <a:r>
                        <a:rPr lang="en-US" dirty="0" err="1"/>
                        <a:t>Qop</a:t>
                      </a:r>
                      <a:r>
                        <a:rPr lang="en-US" dirty="0"/>
                        <a:t> update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353518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dirty="0"/>
                        <a:t>Some new files cleaning and check </a:t>
                      </a:r>
                      <a:r>
                        <a:rPr lang="en-US" dirty="0" err="1"/>
                        <a:t>Qop</a:t>
                      </a:r>
                      <a:r>
                        <a:rPr lang="en-US" dirty="0"/>
                        <a:t> update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06-11-2023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Done.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US" dirty="0"/>
                        <a:t>Merge files and compare columns(6 files)</a:t>
                      </a:r>
                    </a:p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789269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US" dirty="0"/>
                        <a:t>Merge files and compare columns(6 files)</a:t>
                      </a:r>
                    </a:p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07-11-2023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Done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US" dirty="0"/>
                        <a:t>Centrality measurement(Design Tex files)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AutoNum type="arabicPeriod"/>
                        <a:tabLst/>
                        <a:defRPr/>
                      </a:pPr>
                      <a:endParaRPr lang="en-US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820522180"/>
                  </a:ext>
                </a:extLst>
              </a:tr>
              <a:tr h="715623">
                <a:tc>
                  <a:txBody>
                    <a:bodyPr/>
                    <a:lstStyle/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dirty="0"/>
                        <a:t>Centrality measurement(Design Tex files)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08-11-2023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Done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AutoNum type="arabicPeriod"/>
                        <a:tabLst/>
                        <a:defRPr/>
                      </a:pPr>
                      <a:r>
                        <a:rPr lang="en-US" dirty="0"/>
                        <a:t>Merge files and compare columns(6 files)</a:t>
                      </a:r>
                    </a:p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342940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37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038AB9-AF96-6F6E-E00F-2A3D21BF6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24489"/>
              </p:ext>
            </p:extLst>
          </p:nvPr>
        </p:nvGraphicFramePr>
        <p:xfrm>
          <a:off x="706143" y="431072"/>
          <a:ext cx="7731714" cy="3027582"/>
        </p:xfrm>
        <a:graphic>
          <a:graphicData uri="http://schemas.openxmlformats.org/drawingml/2006/table">
            <a:tbl>
              <a:tblPr>
                <a:noFill/>
                <a:tableStyleId>{C0EF0A29-FFC6-45E5-8CB3-8BDD93A1EE23}</a:tableStyleId>
              </a:tblPr>
              <a:tblGrid>
                <a:gridCol w="2555242">
                  <a:extLst>
                    <a:ext uri="{9D8B030D-6E8A-4147-A177-3AD203B41FA5}">
                      <a16:colId xmlns:a16="http://schemas.microsoft.com/office/drawing/2014/main" val="1158011215"/>
                    </a:ext>
                  </a:extLst>
                </a:gridCol>
                <a:gridCol w="1348322">
                  <a:extLst>
                    <a:ext uri="{9D8B030D-6E8A-4147-A177-3AD203B41FA5}">
                      <a16:colId xmlns:a16="http://schemas.microsoft.com/office/drawing/2014/main" val="4257025308"/>
                    </a:ext>
                  </a:extLst>
                </a:gridCol>
                <a:gridCol w="1194000">
                  <a:extLst>
                    <a:ext uri="{9D8B030D-6E8A-4147-A177-3AD203B41FA5}">
                      <a16:colId xmlns:a16="http://schemas.microsoft.com/office/drawing/2014/main" val="3843930718"/>
                    </a:ext>
                  </a:extLst>
                </a:gridCol>
                <a:gridCol w="2634150">
                  <a:extLst>
                    <a:ext uri="{9D8B030D-6E8A-4147-A177-3AD203B41FA5}">
                      <a16:colId xmlns:a16="http://schemas.microsoft.com/office/drawing/2014/main" val="1931694075"/>
                    </a:ext>
                  </a:extLst>
                </a:gridCol>
              </a:tblGrid>
              <a:tr h="4832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 assign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Assign Date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To-do list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662105477"/>
                  </a:ext>
                </a:extLst>
              </a:tr>
              <a:tr h="673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1.    Merge files and compare columns(6 files)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09-11-2023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Done.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dirty="0"/>
                        <a:t>Centrality Measurement(7 files).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612791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dirty="0"/>
                        <a:t>Centrality Measurement(7 files).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12-09-2023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Done.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280973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13-11-2023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Done.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AutoNum type="arabicPeriod"/>
                        <a:tabLst/>
                        <a:defRPr/>
                      </a:pPr>
                      <a:endParaRPr lang="en-US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45770205"/>
                  </a:ext>
                </a:extLst>
              </a:tr>
              <a:tr h="715623">
                <a:tc>
                  <a:txBody>
                    <a:bodyPr/>
                    <a:lstStyle/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14-11-2023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Done.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610883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75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D9D01F-FCCC-3B8B-6608-0468EFD405B5}"/>
              </a:ext>
            </a:extLst>
          </p:cNvPr>
          <p:cNvSpPr txBox="1"/>
          <p:nvPr/>
        </p:nvSpPr>
        <p:spPr>
          <a:xfrm>
            <a:off x="4114983" y="2279362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50056892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636</Words>
  <Application>Microsoft Office PowerPoint</Application>
  <PresentationFormat>On-screen Show (16:9)</PresentationFormat>
  <Paragraphs>147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Nunito</vt:lpstr>
      <vt:lpstr>Maven Pro</vt:lpstr>
      <vt:lpstr>Momentum</vt:lpstr>
      <vt:lpstr>Progress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</dc:title>
  <cp:lastModifiedBy>Abdullah-Al Mamun</cp:lastModifiedBy>
  <cp:revision>19</cp:revision>
  <dcterms:modified xsi:type="dcterms:W3CDTF">2023-11-11T07:33:51Z</dcterms:modified>
</cp:coreProperties>
</file>