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5143500" type="screen16x9"/>
  <p:notesSz cx="6858000" cy="9144000"/>
  <p:embeddedFontLst>
    <p:embeddedFont>
      <p:font typeface="Maven Pro" panose="020B0604020202020204" charset="0"/>
      <p:regular r:id="rId6"/>
      <p:bold r:id="rId7"/>
    </p:embeddedFont>
    <p:embeddedFont>
      <p:font typeface="Nunito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EF0A29-FFC6-45E5-8CB3-8BDD93A1EE23}">
  <a:tblStyle styleId="{C0EF0A29-FFC6-45E5-8CB3-8BDD93A1EE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c6537b18f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c6537b18f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c6537b18f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c6537b18f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471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file data cleaning and old file checking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" name="Google Shape;283;p14"/>
          <p:cNvGraphicFramePr/>
          <p:nvPr>
            <p:extLst>
              <p:ext uri="{D42A27DB-BD31-4B8C-83A1-F6EECF244321}">
                <p14:modId xmlns:p14="http://schemas.microsoft.com/office/powerpoint/2010/main" val="1189628567"/>
              </p:ext>
            </p:extLst>
          </p:nvPr>
        </p:nvGraphicFramePr>
        <p:xfrm>
          <a:off x="648887" y="528938"/>
          <a:ext cx="7846225" cy="4085623"/>
        </p:xfrm>
        <a:graphic>
          <a:graphicData uri="http://schemas.openxmlformats.org/drawingml/2006/table">
            <a:tbl>
              <a:tblPr>
                <a:noFill/>
                <a:tableStyleId>{C0EF0A29-FFC6-45E5-8CB3-8BDD93A1EE23}</a:tableStyleId>
              </a:tblPr>
              <a:tblGrid>
                <a:gridCol w="2669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Task assign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Assign Date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Status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To-do list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4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1.BEPRC_Project</a:t>
                      </a:r>
                      <a:endParaRPr dirty="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Sreepur_40_MVA(1_file)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2.Cleaned data for stat</a:t>
                      </a:r>
                      <a:endParaRPr dirty="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Sreepur,salvo(3 files)</a:t>
                      </a:r>
                      <a:endParaRPr dirty="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Sreepur1_40MVA(4_file)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08-10-2023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Work done.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File share with Salman brother.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1.Cleaned data for stat</a:t>
                      </a:r>
                      <a:endParaRPr dirty="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sreepur vintage denim(8)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1.Cleaned data for stat</a:t>
                      </a: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sreepur</a:t>
                      </a:r>
                      <a:r>
                        <a:rPr lang="en-US" dirty="0"/>
                        <a:t> vintage denim(8 files)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09-10-2013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Work done.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1.Design Tex(8 files)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1.Design Tex(8 files)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10-10-2023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Work done. 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1.LGZ feeder(5 files)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1. LGZ feeder(5 files)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11-10-23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Work done.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No advance work due home office today.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" name="Google Shape;283;p14"/>
          <p:cNvGraphicFramePr/>
          <p:nvPr>
            <p:extLst>
              <p:ext uri="{D42A27DB-BD31-4B8C-83A1-F6EECF244321}">
                <p14:modId xmlns:p14="http://schemas.microsoft.com/office/powerpoint/2010/main" val="448121972"/>
              </p:ext>
            </p:extLst>
          </p:nvPr>
        </p:nvGraphicFramePr>
        <p:xfrm>
          <a:off x="648887" y="528938"/>
          <a:ext cx="7846225" cy="3445543"/>
        </p:xfrm>
        <a:graphic>
          <a:graphicData uri="http://schemas.openxmlformats.org/drawingml/2006/table">
            <a:tbl>
              <a:tblPr>
                <a:noFill/>
                <a:tableStyleId>{C0EF0A29-FFC6-45E5-8CB3-8BDD93A1EE23}</a:tableStyleId>
              </a:tblPr>
              <a:tblGrid>
                <a:gridCol w="2669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Task assign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Assign Date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Status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To-do list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9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1.</a:t>
                      </a:r>
                      <a:r>
                        <a:rPr lang="en" dirty="0"/>
                        <a:t> Website HTML code remove.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12-10-2023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Work done(0-44 row).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1.Website HTML code remove.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1.</a:t>
                      </a:r>
                      <a:r>
                        <a:rPr lang="en" dirty="0"/>
                        <a:t> Website HTML code remove.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15-10-2013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Work done(45-100 row).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1.</a:t>
                      </a:r>
                      <a:r>
                        <a:rPr lang="en" dirty="0"/>
                        <a:t>Website HTML code remove.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162941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187</Words>
  <Application>Microsoft Office PowerPoint</Application>
  <PresentationFormat>On-screen Show (16:9)</PresentationFormat>
  <Paragraphs>41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Nunito</vt:lpstr>
      <vt:lpstr>Arial</vt:lpstr>
      <vt:lpstr>Maven Pro</vt:lpstr>
      <vt:lpstr>Momentum</vt:lpstr>
      <vt:lpstr>Data cleaning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</dc:title>
  <cp:lastModifiedBy>Abdullah-Al Mamun</cp:lastModifiedBy>
  <cp:revision>9</cp:revision>
  <dcterms:modified xsi:type="dcterms:W3CDTF">2023-10-15T18:28:14Z</dcterms:modified>
</cp:coreProperties>
</file>