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aven Pro" panose="020B0604020202020204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F0A29-FFC6-45E5-8CB3-8BDD93A1EE23}">
  <a:tblStyle styleId="{C0EF0A29-FFC6-45E5-8CB3-8BDD93A1E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 data cleaning and old file checking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2722520995"/>
              </p:ext>
            </p:extLst>
          </p:nvPr>
        </p:nvGraphicFramePr>
        <p:xfrm>
          <a:off x="648888" y="828438"/>
          <a:ext cx="7846225" cy="3872425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66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1.BEPRC_Project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Sreepur_40_MVA(1_file)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Sreepur,salvo(3 files)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Sreepur1_40MVA(4_file)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08-10-2023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done.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share with Salman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brother.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 vintage denim(8)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1.Cleaned data for stat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sreepur</a:t>
                      </a:r>
                      <a:r>
                        <a:rPr lang="en-US" dirty="0"/>
                        <a:t> vintage denim(8 files)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09-10-2013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File share with Salman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Brother.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1.Design Tex(8 files)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104</Words>
  <Application>Microsoft Office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Nunito</vt:lpstr>
      <vt:lpstr>Maven Pro</vt:lpstr>
      <vt:lpstr>Arial</vt:lpstr>
      <vt:lpstr>Momentum</vt:lpstr>
      <vt:lpstr>Data cleaning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cp:lastModifiedBy>Abdullah-Al Mamun</cp:lastModifiedBy>
  <cp:revision>6</cp:revision>
  <dcterms:modified xsi:type="dcterms:W3CDTF">2023-10-09T10:04:47Z</dcterms:modified>
</cp:coreProperties>
</file>