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Viga"/>
      <p:regular r:id="rId32"/>
    </p:embeddedFont>
    <p:embeddedFont>
      <p:font typeface="Fira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86A754-A751-4B82-B0E9-9336CB47FC82}">
  <a:tblStyle styleId="{2A86A754-A751-4B82-B0E9-9336CB47F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iraSans-regular.fntdata"/><Relationship Id="rId10" Type="http://schemas.openxmlformats.org/officeDocument/2006/relationships/slide" Target="slides/slide5.xml"/><Relationship Id="rId32" Type="http://schemas.openxmlformats.org/officeDocument/2006/relationships/font" Target="fonts/Viga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-italic.fntdata"/><Relationship Id="rId12" Type="http://schemas.openxmlformats.org/officeDocument/2006/relationships/slide" Target="slides/slide7.xml"/><Relationship Id="rId34" Type="http://schemas.openxmlformats.org/officeDocument/2006/relationships/font" Target="fonts/Fira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a4c72c0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a4c72c0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6aa36ea49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6aa36ea49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6aa36ea49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6aa36ea49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aa36ea49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aa36ea49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6aa36ea49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6aa36ea49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6a4c72c05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6a4c72c05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ec8871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bec8871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a4c72c05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6a4c72c05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6a4c72c05d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6a4c72c05d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6a4c72c05d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6a4c72c05d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6aac4e3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6aac4e3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aa36ea4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aa36ea4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6aac4e3f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6aac4e3f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6aac4e3f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6aac4e3f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6aa7c41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6aa7c41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6a4c72c05d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6a4c72c05d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6aa36ea49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6aa36ea49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d863e7ddba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d863e7ddba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d863e7ddba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d863e7ddba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aa36ea4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aa36ea4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76915f5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76915f5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a4c72c0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a4c72c0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a4c72c0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6a4c72c0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001ff4f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c001ff4f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001ff4f11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c001ff4f11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76915f5b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76915f5b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17850" y="753115"/>
            <a:ext cx="4486200" cy="24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7850" y="3157850"/>
            <a:ext cx="3419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3" name="Google Shape;13;p2"/>
            <p:cNvSpPr/>
            <p:nvPr/>
          </p:nvSpPr>
          <p:spPr>
            <a:xfrm>
              <a:off x="0" y="2962925"/>
              <a:ext cx="4383331" cy="218117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246738"/>
              <a:ext cx="4101773" cy="1893722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6035187" y="-520356"/>
              <a:ext cx="2588645" cy="3629117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6215556" y="-495299"/>
              <a:ext cx="2433327" cy="3423697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hasCustomPrompt="1" type="title"/>
          </p:nvPr>
        </p:nvSpPr>
        <p:spPr>
          <a:xfrm>
            <a:off x="1465050" y="1358745"/>
            <a:ext cx="6213900" cy="14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2451600" y="2850024"/>
            <a:ext cx="42408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" name="Google Shape;92;p11"/>
          <p:cNvGrpSpPr/>
          <p:nvPr/>
        </p:nvGrpSpPr>
        <p:grpSpPr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93" name="Google Shape;93;p11"/>
            <p:cNvSpPr/>
            <p:nvPr/>
          </p:nvSpPr>
          <p:spPr>
            <a:xfrm flipH="1" rot="10800000">
              <a:off x="-25" y="3826425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flipH="1" rot="10800000">
              <a:off x="-25" y="399553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1"/>
          <p:cNvGrpSpPr/>
          <p:nvPr/>
        </p:nvGrpSpPr>
        <p:grpSpPr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96" name="Google Shape;96;p11"/>
            <p:cNvSpPr/>
            <p:nvPr/>
          </p:nvSpPr>
          <p:spPr>
            <a:xfrm>
              <a:off x="-25" y="-9550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-25" y="-955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2" type="subTitle"/>
          </p:nvPr>
        </p:nvSpPr>
        <p:spPr>
          <a:xfrm>
            <a:off x="16256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4" type="subTitle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5" type="subTitle"/>
          </p:nvPr>
        </p:nvSpPr>
        <p:spPr>
          <a:xfrm>
            <a:off x="61493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7" type="subTitle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8" type="subTitle"/>
          </p:nvPr>
        </p:nvSpPr>
        <p:spPr>
          <a:xfrm>
            <a:off x="16256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9" type="title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3" type="subTitle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4" type="subTitle"/>
          </p:nvPr>
        </p:nvSpPr>
        <p:spPr>
          <a:xfrm>
            <a:off x="61493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15" type="title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16" name="Google Shape;116;p13"/>
            <p:cNvSpPr/>
            <p:nvPr/>
          </p:nvSpPr>
          <p:spPr>
            <a:xfrm>
              <a:off x="-25" y="3832926"/>
              <a:ext cx="9144201" cy="1310547"/>
            </a:xfrm>
            <a:custGeom>
              <a:rect b="b" l="l" r="r" t="t"/>
              <a:pathLst>
                <a:path extrusionOk="0" h="26249" w="243213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-25" y="3908766"/>
              <a:ext cx="9144201" cy="1234707"/>
            </a:xfrm>
            <a:custGeom>
              <a:rect b="b" l="l" r="r" t="t"/>
              <a:pathLst>
                <a:path extrusionOk="0" h="24730" w="243213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7142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2" type="subTitle"/>
          </p:nvPr>
        </p:nvSpPr>
        <p:spPr>
          <a:xfrm>
            <a:off x="7143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3" type="subTitle"/>
          </p:nvPr>
        </p:nvSpPr>
        <p:spPr>
          <a:xfrm>
            <a:off x="343183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4" type="subTitle"/>
          </p:nvPr>
        </p:nvSpPr>
        <p:spPr>
          <a:xfrm>
            <a:off x="343185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5" type="subTitle"/>
          </p:nvPr>
        </p:nvSpPr>
        <p:spPr>
          <a:xfrm>
            <a:off x="61493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6" type="subTitle"/>
          </p:nvPr>
        </p:nvSpPr>
        <p:spPr>
          <a:xfrm>
            <a:off x="61494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7" name="Google Shape;127;p14"/>
          <p:cNvGrpSpPr/>
          <p:nvPr/>
        </p:nvGrpSpPr>
        <p:grpSpPr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28" name="Google Shape;128;p14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31" name="Google Shape;131;p14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36" name="Google Shape;136;p15"/>
            <p:cNvSpPr/>
            <p:nvPr/>
          </p:nvSpPr>
          <p:spPr>
            <a:xfrm flipH="1">
              <a:off x="5176500" y="1175"/>
              <a:ext cx="3967500" cy="1266350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flipH="1">
              <a:off x="5176500" y="1175"/>
              <a:ext cx="3967500" cy="1143800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1509602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2" type="subTitle"/>
          </p:nvPr>
        </p:nvSpPr>
        <p:spPr>
          <a:xfrm>
            <a:off x="1509625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3" type="subTitle"/>
          </p:nvPr>
        </p:nvSpPr>
        <p:spPr>
          <a:xfrm>
            <a:off x="5045984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4" type="subTitle"/>
          </p:nvPr>
        </p:nvSpPr>
        <p:spPr>
          <a:xfrm>
            <a:off x="5046003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3" name="Google Shape;143;p15"/>
          <p:cNvGrpSpPr/>
          <p:nvPr/>
        </p:nvGrpSpPr>
        <p:grpSpPr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44" name="Google Shape;144;p15"/>
            <p:cNvSpPr/>
            <p:nvPr/>
          </p:nvSpPr>
          <p:spPr>
            <a:xfrm flipH="1">
              <a:off x="38" y="3176650"/>
              <a:ext cx="3468449" cy="19668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>
              <a:off x="36" y="3416150"/>
              <a:ext cx="3282359" cy="1727331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1488487" y="234791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2" type="subTitle"/>
          </p:nvPr>
        </p:nvSpPr>
        <p:spPr>
          <a:xfrm>
            <a:off x="1488505" y="270871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3" type="subTitle"/>
          </p:nvPr>
        </p:nvSpPr>
        <p:spPr>
          <a:xfrm>
            <a:off x="1488487" y="123227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4" type="subTitle"/>
          </p:nvPr>
        </p:nvSpPr>
        <p:spPr>
          <a:xfrm>
            <a:off x="1488505" y="159307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5" type="subTitle"/>
          </p:nvPr>
        </p:nvSpPr>
        <p:spPr>
          <a:xfrm>
            <a:off x="1488487" y="346355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6" type="subTitle"/>
          </p:nvPr>
        </p:nvSpPr>
        <p:spPr>
          <a:xfrm>
            <a:off x="1488505" y="382435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56" name="Google Shape;156;p16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7142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2" type="subTitle"/>
          </p:nvPr>
        </p:nvSpPr>
        <p:spPr>
          <a:xfrm>
            <a:off x="7143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3" type="subTitle"/>
          </p:nvPr>
        </p:nvSpPr>
        <p:spPr>
          <a:xfrm>
            <a:off x="343183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343185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61493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61494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7" type="subTitle"/>
          </p:nvPr>
        </p:nvSpPr>
        <p:spPr>
          <a:xfrm>
            <a:off x="7142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8" type="subTitle"/>
          </p:nvPr>
        </p:nvSpPr>
        <p:spPr>
          <a:xfrm>
            <a:off x="7143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9" type="subTitle"/>
          </p:nvPr>
        </p:nvSpPr>
        <p:spPr>
          <a:xfrm>
            <a:off x="343183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13" type="subTitle"/>
          </p:nvPr>
        </p:nvSpPr>
        <p:spPr>
          <a:xfrm>
            <a:off x="343185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4" type="subTitle"/>
          </p:nvPr>
        </p:nvSpPr>
        <p:spPr>
          <a:xfrm>
            <a:off x="61493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5" type="subTitle"/>
          </p:nvPr>
        </p:nvSpPr>
        <p:spPr>
          <a:xfrm>
            <a:off x="61494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" name="Google Shape;173;p17"/>
          <p:cNvGrpSpPr/>
          <p:nvPr/>
        </p:nvGrpSpPr>
        <p:grpSpPr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74" name="Google Shape;174;p17"/>
            <p:cNvSpPr/>
            <p:nvPr/>
          </p:nvSpPr>
          <p:spPr>
            <a:xfrm>
              <a:off x="-346100" y="4168575"/>
              <a:ext cx="9834926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346100" y="4322048"/>
              <a:ext cx="9834926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8"/>
          <p:cNvGrpSpPr/>
          <p:nvPr/>
        </p:nvGrpSpPr>
        <p:grpSpPr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79" name="Google Shape;179;p18"/>
            <p:cNvSpPr/>
            <p:nvPr/>
          </p:nvSpPr>
          <p:spPr>
            <a:xfrm rot="10800000">
              <a:off x="5611224" y="126"/>
              <a:ext cx="3532775" cy="278794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 rot="10800000">
              <a:off x="5838148" y="4735"/>
              <a:ext cx="3305852" cy="242053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2033438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2033450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3" type="subTitle"/>
          </p:nvPr>
        </p:nvSpPr>
        <p:spPr>
          <a:xfrm>
            <a:off x="5906113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4" type="subTitle"/>
          </p:nvPr>
        </p:nvSpPr>
        <p:spPr>
          <a:xfrm>
            <a:off x="5906125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5" type="subTitle"/>
          </p:nvPr>
        </p:nvSpPr>
        <p:spPr>
          <a:xfrm>
            <a:off x="2033438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6" type="subTitle"/>
          </p:nvPr>
        </p:nvSpPr>
        <p:spPr>
          <a:xfrm>
            <a:off x="2033450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7" type="subTitle"/>
          </p:nvPr>
        </p:nvSpPr>
        <p:spPr>
          <a:xfrm>
            <a:off x="5906113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8" type="subTitle"/>
          </p:nvPr>
        </p:nvSpPr>
        <p:spPr>
          <a:xfrm>
            <a:off x="5906125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0" name="Google Shape;190;p18"/>
          <p:cNvGrpSpPr/>
          <p:nvPr/>
        </p:nvGrpSpPr>
        <p:grpSpPr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91" name="Google Shape;191;p18"/>
            <p:cNvSpPr/>
            <p:nvPr/>
          </p:nvSpPr>
          <p:spPr>
            <a:xfrm>
              <a:off x="0" y="2788075"/>
              <a:ext cx="2984654" cy="2355390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0" y="3094579"/>
              <a:ext cx="2792938" cy="2044978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714300" y="1590675"/>
            <a:ext cx="77154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7" name="Google Shape;197;p19"/>
          <p:cNvGrpSpPr/>
          <p:nvPr/>
        </p:nvGrpSpPr>
        <p:grpSpPr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98" name="Google Shape;198;p19"/>
            <p:cNvSpPr/>
            <p:nvPr/>
          </p:nvSpPr>
          <p:spPr>
            <a:xfrm rot="10800000">
              <a:off x="6568715" y="59"/>
              <a:ext cx="2575285" cy="203232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 rot="10800000">
              <a:off x="6734135" y="3428"/>
              <a:ext cx="2409864" cy="1764493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714300" y="755250"/>
            <a:ext cx="3514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714300" y="1847700"/>
            <a:ext cx="53628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4" name="Google Shape;204;p20"/>
          <p:cNvGrpSpPr/>
          <p:nvPr/>
        </p:nvGrpSpPr>
        <p:grpSpPr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205" name="Google Shape;205;p20"/>
            <p:cNvSpPr/>
            <p:nvPr/>
          </p:nvSpPr>
          <p:spPr>
            <a:xfrm>
              <a:off x="5469700" y="0"/>
              <a:ext cx="3998050" cy="1847674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564091" y="0"/>
              <a:ext cx="3903662" cy="1645172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91174" y="3936000"/>
            <a:ext cx="28383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3" name="Google Shape;23;p3"/>
            <p:cNvSpPr/>
            <p:nvPr/>
          </p:nvSpPr>
          <p:spPr>
            <a:xfrm rot="10800000">
              <a:off x="4882692" y="0"/>
              <a:ext cx="4261308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156413" y="4300"/>
              <a:ext cx="3987587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2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942900" y="1164825"/>
            <a:ext cx="2657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942900" y="2257275"/>
            <a:ext cx="26100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4" name="Google Shape;214;p22"/>
          <p:cNvGrpSpPr/>
          <p:nvPr/>
        </p:nvGrpSpPr>
        <p:grpSpPr>
          <a:xfrm flipH="1" rot="10800000">
            <a:off x="5575323" y="3907801"/>
            <a:ext cx="3767404" cy="1235699"/>
            <a:chOff x="5094775" y="0"/>
            <a:chExt cx="4049231" cy="1415625"/>
          </a:xfrm>
        </p:grpSpPr>
        <p:sp>
          <p:nvSpPr>
            <p:cNvPr id="215" name="Google Shape;215;p22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23" name="Google Shape;223;p24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4"/>
          <p:cNvGrpSpPr/>
          <p:nvPr/>
        </p:nvGrpSpPr>
        <p:grpSpPr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26" name="Google Shape;226;p24"/>
            <p:cNvSpPr/>
            <p:nvPr/>
          </p:nvSpPr>
          <p:spPr>
            <a:xfrm flipH="1" rot="10800000">
              <a:off x="-10046" y="-10046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 flipH="1" rot="10800000">
              <a:off x="-10046" y="-4865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2628900" y="1419225"/>
            <a:ext cx="38862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2628900" y="3048000"/>
            <a:ext cx="38862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" type="subTitle"/>
          </p:nvPr>
        </p:nvSpPr>
        <p:spPr>
          <a:xfrm>
            <a:off x="4572250" y="141727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hasCustomPrompt="1" type="title"/>
          </p:nvPr>
        </p:nvSpPr>
        <p:spPr>
          <a:xfrm>
            <a:off x="4572000" y="707505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4572250" y="2760297"/>
            <a:ext cx="38574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hasCustomPrompt="1" idx="3" type="title"/>
          </p:nvPr>
        </p:nvSpPr>
        <p:spPr>
          <a:xfrm>
            <a:off x="4572000" y="2050504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36" name="Google Shape;236;p25"/>
          <p:cNvSpPr txBox="1"/>
          <p:nvPr>
            <p:ph idx="4" type="subTitle"/>
          </p:nvPr>
        </p:nvSpPr>
        <p:spPr>
          <a:xfrm>
            <a:off x="4572250" y="410332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hasCustomPrompt="1" idx="5" type="title"/>
          </p:nvPr>
        </p:nvSpPr>
        <p:spPr>
          <a:xfrm>
            <a:off x="4572000" y="3393530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grpSp>
        <p:nvGrpSpPr>
          <p:cNvPr id="238" name="Google Shape;238;p25"/>
          <p:cNvGrpSpPr/>
          <p:nvPr/>
        </p:nvGrpSpPr>
        <p:grpSpPr>
          <a:xfrm>
            <a:off x="0" y="2893725"/>
            <a:ext cx="2850822" cy="2249774"/>
            <a:chOff x="0" y="2551913"/>
            <a:chExt cx="3280200" cy="2588625"/>
          </a:xfrm>
        </p:grpSpPr>
        <p:sp>
          <p:nvSpPr>
            <p:cNvPr id="239" name="Google Shape;239;p25"/>
            <p:cNvSpPr/>
            <p:nvPr/>
          </p:nvSpPr>
          <p:spPr>
            <a:xfrm>
              <a:off x="0" y="2551913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0" y="2888763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5"/>
          <p:cNvGrpSpPr/>
          <p:nvPr/>
        </p:nvGrpSpPr>
        <p:grpSpPr>
          <a:xfrm>
            <a:off x="6831016" y="-30575"/>
            <a:ext cx="2313358" cy="1447861"/>
            <a:chOff x="6495925" y="0"/>
            <a:chExt cx="2648075" cy="1657350"/>
          </a:xfrm>
        </p:grpSpPr>
        <p:sp>
          <p:nvSpPr>
            <p:cNvPr id="242" name="Google Shape;242;p25"/>
            <p:cNvSpPr/>
            <p:nvPr/>
          </p:nvSpPr>
          <p:spPr>
            <a:xfrm flipH="1" rot="10800000">
              <a:off x="6495925" y="6"/>
              <a:ext cx="2648075" cy="1657344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flipH="1" rot="10800000">
              <a:off x="6638000" y="0"/>
              <a:ext cx="2506000" cy="1318775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6"/>
          <p:cNvGrpSpPr/>
          <p:nvPr/>
        </p:nvGrpSpPr>
        <p:grpSpPr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247" name="Google Shape;247;p26"/>
            <p:cNvSpPr/>
            <p:nvPr/>
          </p:nvSpPr>
          <p:spPr>
            <a:xfrm flipH="1" rot="5400000">
              <a:off x="-416196" y="1611629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 rot="5400000">
              <a:off x="-489520" y="1943732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6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2561425" y="1647825"/>
            <a:ext cx="40449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252" name="Google Shape;252;p26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6"/>
          <p:cNvSpPr txBox="1"/>
          <p:nvPr/>
        </p:nvSpPr>
        <p:spPr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_1_1_1_2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50" y="4168585"/>
            <a:ext cx="9144201" cy="993965"/>
            <a:chOff x="-50" y="4168585"/>
            <a:chExt cx="9144201" cy="993965"/>
          </a:xfrm>
        </p:grpSpPr>
        <p:sp>
          <p:nvSpPr>
            <p:cNvPr id="258" name="Google Shape;258;p27"/>
            <p:cNvSpPr/>
            <p:nvPr/>
          </p:nvSpPr>
          <p:spPr>
            <a:xfrm>
              <a:off x="-50" y="4168585"/>
              <a:ext cx="9144201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-50" y="4322055"/>
              <a:ext cx="9144201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2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63" name="Google Shape;263;p28"/>
            <p:cNvSpPr/>
            <p:nvPr/>
          </p:nvSpPr>
          <p:spPr>
            <a:xfrm>
              <a:off x="5657550" y="2899776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844609" y="3172997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66" name="Google Shape;266;p28"/>
            <p:cNvSpPr/>
            <p:nvPr/>
          </p:nvSpPr>
          <p:spPr>
            <a:xfrm rot="10800000">
              <a:off x="3" y="8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 rot="10800000">
              <a:off x="0" y="1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30" name="Google Shape;30;p4"/>
            <p:cNvSpPr/>
            <p:nvPr/>
          </p:nvSpPr>
          <p:spPr>
            <a:xfrm>
              <a:off x="5139650" y="1052375"/>
              <a:ext cx="2239425" cy="912175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155102" y="1053066"/>
              <a:ext cx="2223975" cy="793653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4556581" y="1230238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556575" y="1622038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hasCustomPrompt="1" idx="3" type="title"/>
          </p:nvPr>
        </p:nvSpPr>
        <p:spPr>
          <a:xfrm>
            <a:off x="7407775" y="1230255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4556581" y="2943763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5" type="subTitle"/>
          </p:nvPr>
        </p:nvSpPr>
        <p:spPr>
          <a:xfrm>
            <a:off x="4556575" y="3335563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hasCustomPrompt="1" idx="6" type="title"/>
          </p:nvPr>
        </p:nvSpPr>
        <p:spPr>
          <a:xfrm>
            <a:off x="7407775" y="2943856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41" name="Google Shape;41;p5"/>
          <p:cNvGrpSpPr/>
          <p:nvPr/>
        </p:nvGrpSpPr>
        <p:grpSpPr>
          <a:xfrm>
            <a:off x="5863800" y="0"/>
            <a:ext cx="3280200" cy="2588625"/>
            <a:chOff x="5863800" y="0"/>
            <a:chExt cx="3280200" cy="2588625"/>
          </a:xfrm>
        </p:grpSpPr>
        <p:sp>
          <p:nvSpPr>
            <p:cNvPr id="42" name="Google Shape;42;p5"/>
            <p:cNvSpPr/>
            <p:nvPr/>
          </p:nvSpPr>
          <p:spPr>
            <a:xfrm rot="10800000">
              <a:off x="5863800" y="0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6074500" y="4300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5"/>
          <p:cNvGrpSpPr/>
          <p:nvPr/>
        </p:nvGrpSpPr>
        <p:grpSpPr>
          <a:xfrm>
            <a:off x="0" y="3047675"/>
            <a:ext cx="3695921" cy="2095822"/>
            <a:chOff x="0" y="3047675"/>
            <a:chExt cx="3695921" cy="2095822"/>
          </a:xfrm>
        </p:grpSpPr>
        <p:sp>
          <p:nvSpPr>
            <p:cNvPr id="45" name="Google Shape;45;p5"/>
            <p:cNvSpPr/>
            <p:nvPr/>
          </p:nvSpPr>
          <p:spPr>
            <a:xfrm flipH="1">
              <a:off x="3" y="3047675"/>
              <a:ext cx="3695918" cy="209581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0" y="3302883"/>
              <a:ext cx="3497624" cy="18406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" name="Google Shape;50;p6"/>
          <p:cNvGrpSpPr/>
          <p:nvPr/>
        </p:nvGrpSpPr>
        <p:grpSpPr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51" name="Google Shape;51;p6"/>
            <p:cNvSpPr/>
            <p:nvPr/>
          </p:nvSpPr>
          <p:spPr>
            <a:xfrm rot="5400000">
              <a:off x="28445" y="2471170"/>
              <a:ext cx="2615850" cy="2672659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5400000">
              <a:off x="31277" y="2625286"/>
              <a:ext cx="2458900" cy="2521378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5945718" y="2310600"/>
            <a:ext cx="3198400" cy="2832996"/>
            <a:chOff x="5945718" y="2310600"/>
            <a:chExt cx="3198400" cy="2832996"/>
          </a:xfrm>
        </p:grpSpPr>
        <p:sp>
          <p:nvSpPr>
            <p:cNvPr id="56" name="Google Shape;56;p7"/>
            <p:cNvSpPr/>
            <p:nvPr/>
          </p:nvSpPr>
          <p:spPr>
            <a:xfrm>
              <a:off x="5945718" y="2310600"/>
              <a:ext cx="3198400" cy="2832996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6137614" y="2470951"/>
              <a:ext cx="3006497" cy="2672639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714300" y="1771650"/>
            <a:ext cx="37890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714300" y="697375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0" name="Google Shape;60;p7"/>
          <p:cNvGrpSpPr/>
          <p:nvPr/>
        </p:nvGrpSpPr>
        <p:grpSpPr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61" name="Google Shape;61;p7"/>
            <p:cNvSpPr/>
            <p:nvPr/>
          </p:nvSpPr>
          <p:spPr>
            <a:xfrm flipH="1">
              <a:off x="-361836" y="0"/>
              <a:ext cx="3337461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flipH="1">
              <a:off x="-322426" y="0"/>
              <a:ext cx="3258669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0950" y="1470942"/>
            <a:ext cx="46821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7" name="Google Shape;67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8"/>
          <p:cNvGrpSpPr/>
          <p:nvPr/>
        </p:nvGrpSpPr>
        <p:grpSpPr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70" name="Google Shape;70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9"/>
          <p:cNvGrpSpPr/>
          <p:nvPr/>
        </p:nvGrpSpPr>
        <p:grpSpPr>
          <a:xfrm rot="10800000">
            <a:off x="-259789" y="3605299"/>
            <a:ext cx="5248107" cy="1538214"/>
            <a:chOff x="4547790" y="1052382"/>
            <a:chExt cx="2831305" cy="873043"/>
          </a:xfrm>
        </p:grpSpPr>
        <p:sp>
          <p:nvSpPr>
            <p:cNvPr id="77" name="Google Shape;77;p9"/>
            <p:cNvSpPr/>
            <p:nvPr/>
          </p:nvSpPr>
          <p:spPr>
            <a:xfrm>
              <a:off x="4547790" y="1052382"/>
              <a:ext cx="2831305" cy="873043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4567323" y="1053052"/>
              <a:ext cx="2811772" cy="789201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9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80" name="Google Shape;80;p9"/>
            <p:cNvSpPr/>
            <p:nvPr/>
          </p:nvSpPr>
          <p:spPr>
            <a:xfrm flipH="1">
              <a:off x="4988441" y="0"/>
              <a:ext cx="4155560" cy="1326375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flipH="1">
              <a:off x="4988441" y="0"/>
              <a:ext cx="4155560" cy="1198016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0"/>
          <p:cNvGrpSpPr/>
          <p:nvPr/>
        </p:nvGrpSpPr>
        <p:grpSpPr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85" name="Google Shape;85;p10"/>
            <p:cNvSpPr/>
            <p:nvPr/>
          </p:nvSpPr>
          <p:spPr>
            <a:xfrm rot="10800000">
              <a:off x="5451447" y="2178710"/>
              <a:ext cx="4103878" cy="1280265"/>
            </a:xfrm>
            <a:custGeom>
              <a:rect b="b" l="l" r="r" t="t"/>
              <a:pathLst>
                <a:path extrusionOk="0" h="10729" w="34391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10800000">
              <a:off x="4705541" y="-1083724"/>
              <a:ext cx="4862709" cy="4183299"/>
            </a:xfrm>
            <a:custGeom>
              <a:rect b="b" l="l" r="r" t="t"/>
              <a:pathLst>
                <a:path extrusionOk="0" h="26524" w="36699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type="title"/>
          </p:nvPr>
        </p:nvSpPr>
        <p:spPr>
          <a:xfrm>
            <a:off x="4952575" y="549600"/>
            <a:ext cx="34770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00" y="3088250"/>
            <a:ext cx="3136375" cy="1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>
            <p:ph type="title"/>
          </p:nvPr>
        </p:nvSpPr>
        <p:spPr>
          <a:xfrm>
            <a:off x="276000" y="915900"/>
            <a:ext cx="86406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Understanding emotional driving factors of vaccination hesitancy and refusal in Bangladesh using Machine Learning approaches</a:t>
            </a:r>
            <a:endParaRPr sz="3000">
              <a:solidFill>
                <a:srgbClr val="21212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300" y="3279450"/>
            <a:ext cx="1990296" cy="1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38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➔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Dataset description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Actual dataset [6]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b="0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500 rows( Men 250, women 250) &amp;195 columns</a:t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b="0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Divided into sub-parts:</a:t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550" name="Google Shape;550;p38"/>
          <p:cNvGraphicFramePr/>
          <p:nvPr/>
        </p:nvGraphicFramePr>
        <p:xfrm>
          <a:off x="952525" y="247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{2A86A754-A751-4B82-B0E9-9336CB47FC82}</a:tableStyleId>
              </a:tblPr>
              <a:tblGrid>
                <a:gridCol w="2371525"/>
                <a:gridCol w="2166250"/>
                <a:gridCol w="3066475"/>
              </a:tblGrid>
              <a:tr h="341900">
                <a:tc gridSpan="3">
                  <a:txBody>
                    <a:bodyPr/>
                    <a:lstStyle/>
                    <a:p>
                      <a:pPr indent="0" lvl="0" marL="137160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                     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1. Descriptive &amp; Demographic fields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29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Domain of this subpart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Description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Name of columns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Descriptive fields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 columns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Id, survey_Start date ,survey_End date ,Duration in second, Info consent, 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redirect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finished, status_R)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Demographic fields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9 columns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age, sex, district, religion, marital_status, education, education_other,conib, household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9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557" name="Google Shape;557;p39"/>
          <p:cNvGraphicFramePr/>
          <p:nvPr/>
        </p:nvGraphicFramePr>
        <p:xfrm>
          <a:off x="861275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{2A86A754-A751-4B82-B0E9-9336CB47FC82}</a:tableStyleId>
              </a:tblPr>
              <a:tblGrid>
                <a:gridCol w="2785450"/>
                <a:gridCol w="2450125"/>
                <a:gridCol w="2617825"/>
              </a:tblGrid>
              <a:tr h="36145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                                                          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2. Individual Differences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Domain of this subpart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Description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Name of average columns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The Big Five personality traits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30 items/columns,forming 5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BFI_agree, BFI_cons, BFI_negam, BFI_extra, BFI_open)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Horizontal-Vertical,Individualis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-Collectivism (HVIC)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14 items, forming four 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subscales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HVIC_HC_avg, HVIC_VC_avg, HVIC_HI_avg, HVIC_VI_avg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Future Consequences (CFC) scale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14 items/columns,forming 2 columns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CFC_F_avg, CFC_I_avg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General Prosocial tendencies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23 items/columns,forming single column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prosoc_ALL_avg )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40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564" name="Google Shape;564;p40"/>
          <p:cNvGraphicFramePr/>
          <p:nvPr/>
        </p:nvGraphicFramePr>
        <p:xfrm>
          <a:off x="815650" y="13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{2A86A754-A751-4B82-B0E9-9336CB47FC82}</a:tableStyleId>
              </a:tblPr>
              <a:tblGrid>
                <a:gridCol w="2785450"/>
                <a:gridCol w="2450125"/>
                <a:gridCol w="2617825"/>
              </a:tblGrid>
              <a:tr h="3449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 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 Emotional responses &amp; Threats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Domain of this subpart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Description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Name of average columns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Feelings of helplessness related to the vaccination, the COVID-19 pandemic, and climate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omprises 12 items/columns,forming 3 columns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helplessness_CLIM_avg, helplessness_COV_avg, helplessness_VAC_avg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Feelings of threat related to vaccination against the COVID-19 disease, the disease itself, and climate change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omprises 9 items,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forming 3 subscales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threat_CLIM_avg, threat_COV_avg, 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threat_VAC_avg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41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571" name="Google Shape;571;p41"/>
          <p:cNvGraphicFramePr/>
          <p:nvPr/>
        </p:nvGraphicFramePr>
        <p:xfrm>
          <a:off x="841375" y="10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{2A86A754-A751-4B82-B0E9-9336CB47FC82}</a:tableStyleId>
              </a:tblPr>
              <a:tblGrid>
                <a:gridCol w="2736500"/>
                <a:gridCol w="2407075"/>
                <a:gridCol w="2571825"/>
              </a:tblGrid>
              <a:tr h="4289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                                                   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4.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Prosocial Intentions and Behaviour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Domain of this subpart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Description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Name of average columns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Prosocial behavior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omprises 21 items/columns,forming 3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(procovid_avg, proenviro_avg, provacc_avg)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Prosocial Altruistic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omprises 5 items, forming 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single average column</a:t>
                      </a:r>
                      <a:endParaRPr sz="1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(prosoc_ALT_avg)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Attitudes towards vaccination</a:t>
                      </a:r>
                      <a:endParaRPr sz="1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10 items/columns,forming 5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(prosoc_EMO_avg,prosoc_PUB_avg,prosoc_DIR_avg,prosoc_COM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_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avg, prosoc_ANO_avg)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Anti vaccination average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4 items/columns,forming single column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(antivacc_avg)</a:t>
                      </a:r>
                      <a:endParaRPr sz="1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2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 txBox="1"/>
          <p:nvPr/>
        </p:nvSpPr>
        <p:spPr>
          <a:xfrm>
            <a:off x="486325" y="842150"/>
            <a:ext cx="85014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➔"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Validation dataset</a:t>
            </a:r>
            <a:endParaRPr b="1"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◆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 response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30 columns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◆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Collected by google form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➔"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b="1"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◆"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ctual dataset</a:t>
            </a:r>
            <a:endParaRPr b="1"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Get 30 columns from 195 columns and made a new data frame for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further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operation.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Drop index column.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Target variable binning and converted data type as integer.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Converted categorical columns into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integer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value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using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lambda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expression.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Applied min-max normalization for normalizing  columns (Not on target column).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Applied feature selection technique and selected 20 columns for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final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operation.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5E5E"/>
                </a:solidFill>
                <a:latin typeface="Fira Sans"/>
                <a:ea typeface="Fira Sans"/>
                <a:cs typeface="Fira Sans"/>
                <a:sym typeface="Fira Sans"/>
              </a:rPr>
              <a:t>			</a:t>
            </a:r>
            <a:endParaRPr sz="1500">
              <a:solidFill>
                <a:srgbClr val="5E5E5E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8" name="Google Shape;57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 txBox="1"/>
          <p:nvPr/>
        </p:nvSpPr>
        <p:spPr>
          <a:xfrm>
            <a:off x="486325" y="842150"/>
            <a:ext cx="85014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➔"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Validation dataset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Drop 4 irrelative columns( Timestamp, name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profession,info_consent)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lambda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function, mapping and astype function to convert categorical to numerical value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Applied min-max normalization technique to normalize all value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Visualized all columns (Boxplot, Histogram, scatterplot)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Then applied 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machine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learning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models.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	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5E5E"/>
                </a:solidFill>
                <a:latin typeface="Fira Sans"/>
                <a:ea typeface="Fira Sans"/>
                <a:cs typeface="Fira Sans"/>
                <a:sym typeface="Fira Sans"/>
              </a:rPr>
              <a:t>			</a:t>
            </a:r>
            <a:endParaRPr sz="1700">
              <a:solidFill>
                <a:srgbClr val="5E5E5E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5" name="Google Shape;58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"/>
          <p:cNvSpPr txBox="1"/>
          <p:nvPr>
            <p:ph type="title"/>
          </p:nvPr>
        </p:nvSpPr>
        <p:spPr>
          <a:xfrm>
            <a:off x="3232750" y="3094200"/>
            <a:ext cx="519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591" name="Google Shape;591;p44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92" name="Google Shape;592;p44"/>
          <p:cNvGrpSpPr/>
          <p:nvPr/>
        </p:nvGrpSpPr>
        <p:grpSpPr>
          <a:xfrm>
            <a:off x="436726" y="911141"/>
            <a:ext cx="3683591" cy="789090"/>
            <a:chOff x="1808063" y="4294338"/>
            <a:chExt cx="3370782" cy="721817"/>
          </a:xfrm>
        </p:grpSpPr>
        <p:sp>
          <p:nvSpPr>
            <p:cNvPr id="593" name="Google Shape;593;p44"/>
            <p:cNvSpPr/>
            <p:nvPr/>
          </p:nvSpPr>
          <p:spPr>
            <a:xfrm>
              <a:off x="1906300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79503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133137" y="4294338"/>
              <a:ext cx="721729" cy="360865"/>
            </a:xfrm>
            <a:custGeom>
              <a:rect b="b" l="l" r="r" t="t"/>
              <a:pathLst>
                <a:path extrusionOk="0" h="3951" w="7902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808063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247096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4456385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2568813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3231883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3894395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560958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603" name="Google Shape;603;p44"/>
          <p:cNvGrpSpPr/>
          <p:nvPr/>
        </p:nvGrpSpPr>
        <p:grpSpPr>
          <a:xfrm>
            <a:off x="436517" y="1790701"/>
            <a:ext cx="2076925" cy="841782"/>
            <a:chOff x="6777990" y="3710194"/>
            <a:chExt cx="1646915" cy="677382"/>
          </a:xfrm>
        </p:grpSpPr>
        <p:grpSp>
          <p:nvGrpSpPr>
            <p:cNvPr id="604" name="Google Shape;604;p44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605" name="Google Shape;605;p44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C3B1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606" name="Google Shape;606;p44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rect b="b" l="l" r="r" t="t"/>
                <a:pathLst>
                  <a:path extrusionOk="0" h="60023" w="69272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C3B1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7" name="Google Shape;607;p44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608" name="Google Shape;608;p44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C3B1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609" name="Google Shape;609;p44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rect b="b" l="l" r="r" t="t"/>
                <a:pathLst>
                  <a:path extrusionOk="0" h="60023" w="69271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C3B1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0" name="Google Shape;610;p44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611" name="Google Shape;611;p44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C3B1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612" name="Google Shape;612;p44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rect b="b" l="l" r="r" t="t"/>
                <a:pathLst>
                  <a:path extrusionOk="0" h="60023" w="6933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C3B1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" name="Google Shape;613;p44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</p:grpSpPr>
          <p:cxnSp>
            <p:nvCxnSpPr>
              <p:cNvPr id="614" name="Google Shape;614;p44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C3B1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615" name="Google Shape;615;p44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rect b="b" l="l" r="r" t="t"/>
                <a:pathLst>
                  <a:path extrusionOk="0" h="60023" w="69272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C3B1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6" name="Google Shape;616;p44"/>
          <p:cNvGrpSpPr/>
          <p:nvPr/>
        </p:nvGrpSpPr>
        <p:grpSpPr>
          <a:xfrm>
            <a:off x="596227" y="2837449"/>
            <a:ext cx="1099688" cy="1212881"/>
            <a:chOff x="5985650" y="2860025"/>
            <a:chExt cx="1396075" cy="1539775"/>
          </a:xfrm>
        </p:grpSpPr>
        <p:sp>
          <p:nvSpPr>
            <p:cNvPr id="617" name="Google Shape;617;p44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44"/>
          <p:cNvGrpSpPr/>
          <p:nvPr/>
        </p:nvGrpSpPr>
        <p:grpSpPr>
          <a:xfrm>
            <a:off x="2799528" y="1941731"/>
            <a:ext cx="845921" cy="690752"/>
            <a:chOff x="732428" y="1198513"/>
            <a:chExt cx="845921" cy="690752"/>
          </a:xfrm>
        </p:grpSpPr>
        <p:grpSp>
          <p:nvGrpSpPr>
            <p:cNvPr id="650" name="Google Shape;650;p44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651" name="Google Shape;651;p44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44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654" name="Google Shape;654;p44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4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44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657" name="Google Shape;657;p44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4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44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660" name="Google Shape;660;p44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4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2" name="Google Shape;662;p44"/>
            <p:cNvSpPr/>
            <p:nvPr/>
          </p:nvSpPr>
          <p:spPr>
            <a:xfrm>
              <a:off x="986565" y="1362064"/>
              <a:ext cx="363666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669" name="Google Shape;66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45"/>
          <p:cNvSpPr txBox="1"/>
          <p:nvPr/>
        </p:nvSpPr>
        <p:spPr>
          <a:xfrm>
            <a:off x="304800" y="304800"/>
            <a:ext cx="48297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71" name="Google Shape;671;p45"/>
          <p:cNvGraphicFramePr/>
          <p:nvPr/>
        </p:nvGraphicFramePr>
        <p:xfrm>
          <a:off x="781425" y="1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{2A86A754-A751-4B82-B0E9-9336CB47FC82}</a:tableStyleId>
              </a:tblPr>
              <a:tblGrid>
                <a:gridCol w="2518300"/>
                <a:gridCol w="3113425"/>
                <a:gridCol w="1923175"/>
              </a:tblGrid>
              <a:tr h="74750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Techniques used for preprocessing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3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Models, Techniques &amp; Algorithms used for result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3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Evaluation matrix</a:t>
                      </a:r>
                      <a:endParaRPr b="1" sz="13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3B1"/>
                    </a:solidFill>
                  </a:tcPr>
                </a:tc>
              </a:tr>
              <a:tr h="2537675"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Min-Max Normalization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Round function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Feature engineering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Linear SVM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Radial SVM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Logistic Regression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K-Neighbour Classifier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Decision Tree classifier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Gradient Boosting Classifier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Random Forest Classifier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Naive Bayes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Accuracy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Precision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Recall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F1-Score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RSME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"/>
          <p:cNvSpPr txBox="1"/>
          <p:nvPr>
            <p:ph type="title"/>
          </p:nvPr>
        </p:nvSpPr>
        <p:spPr>
          <a:xfrm>
            <a:off x="3921775" y="3094200"/>
            <a:ext cx="450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sp>
        <p:nvSpPr>
          <p:cNvPr id="677" name="Google Shape;677;p46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771179" y="922734"/>
            <a:ext cx="1170493" cy="1212886"/>
            <a:chOff x="3357325" y="2093500"/>
            <a:chExt cx="311525" cy="322825"/>
          </a:xfrm>
        </p:grpSpPr>
        <p:sp>
          <p:nvSpPr>
            <p:cNvPr id="679" name="Google Shape;679;p46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2" name="Google Shape;682;p46"/>
          <p:cNvGrpSpPr/>
          <p:nvPr/>
        </p:nvGrpSpPr>
        <p:grpSpPr>
          <a:xfrm>
            <a:off x="2433578" y="2280180"/>
            <a:ext cx="1011833" cy="1009056"/>
            <a:chOff x="-31455100" y="3909350"/>
            <a:chExt cx="294600" cy="293800"/>
          </a:xfrm>
        </p:grpSpPr>
        <p:sp>
          <p:nvSpPr>
            <p:cNvPr id="683" name="Google Shape;683;p46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479867" y="2280183"/>
            <a:ext cx="1753101" cy="1757530"/>
            <a:chOff x="-61783350" y="3743950"/>
            <a:chExt cx="316650" cy="317450"/>
          </a:xfrm>
        </p:grpSpPr>
        <p:sp>
          <p:nvSpPr>
            <p:cNvPr id="686" name="Google Shape;686;p4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7CD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7CD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6"/>
          <p:cNvGrpSpPr/>
          <p:nvPr/>
        </p:nvGrpSpPr>
        <p:grpSpPr>
          <a:xfrm>
            <a:off x="2175779" y="1047294"/>
            <a:ext cx="2153926" cy="963757"/>
            <a:chOff x="5159450" y="1919950"/>
            <a:chExt cx="1541050" cy="862500"/>
          </a:xfrm>
        </p:grpSpPr>
        <p:sp>
          <p:nvSpPr>
            <p:cNvPr id="689" name="Google Shape;689;p46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38100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sp>
        <p:grpSp>
          <p:nvGrpSpPr>
            <p:cNvPr id="690" name="Google Shape;690;p46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691" name="Google Shape;691;p46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46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93" name="Google Shape;69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4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pic>
        <p:nvPicPr>
          <p:cNvPr id="700" name="Google Shape;7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5225"/>
            <a:ext cx="42481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50" y="1815225"/>
            <a:ext cx="42672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7"/>
          <p:cNvSpPr txBox="1"/>
          <p:nvPr/>
        </p:nvSpPr>
        <p:spPr>
          <a:xfrm>
            <a:off x="766400" y="1270475"/>
            <a:ext cx="6227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➔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K-fold cross validation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3350550" y="248175"/>
            <a:ext cx="2442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</a:t>
            </a:r>
            <a:endParaRPr/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3350550" y="2590300"/>
            <a:ext cx="2442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</a:t>
            </a:r>
            <a:r>
              <a:rPr lang="en"/>
              <a:t>by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1838425" y="814300"/>
            <a:ext cx="54627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Adnan Ferdous Ashrafi,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(Senior Lecturer)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(Department Of Computer Science &amp; Engineering)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Stamford University Bangladesh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84" name="Google Shape;284;p30"/>
          <p:cNvCxnSpPr/>
          <p:nvPr/>
        </p:nvCxnSpPr>
        <p:spPr>
          <a:xfrm>
            <a:off x="908875" y="2369500"/>
            <a:ext cx="7321800" cy="114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0"/>
          <p:cNvSpPr txBox="1"/>
          <p:nvPr/>
        </p:nvSpPr>
        <p:spPr>
          <a:xfrm>
            <a:off x="1713000" y="3688275"/>
            <a:ext cx="27486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Abdullah Al Mamun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ID: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CSE 070-08109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Batch: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70-A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4933250" y="3688275"/>
            <a:ext cx="27486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Mahfuzur Rahman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ID: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CSE 070-08111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Batch: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70-A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8" name="Google Shape;708;p4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sp>
        <p:nvSpPr>
          <p:cNvPr id="709" name="Google Shape;709;p48"/>
          <p:cNvSpPr txBox="1"/>
          <p:nvPr/>
        </p:nvSpPr>
        <p:spPr>
          <a:xfrm>
            <a:off x="766400" y="1270475"/>
            <a:ext cx="6227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➔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Split ratio and accuracy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10" name="Google Shape;7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875"/>
            <a:ext cx="42195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75" y="1890875"/>
            <a:ext cx="4467225" cy="262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4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sp>
        <p:nvSpPr>
          <p:cNvPr id="718" name="Google Shape;718;p49"/>
          <p:cNvSpPr txBox="1"/>
          <p:nvPr/>
        </p:nvSpPr>
        <p:spPr>
          <a:xfrm>
            <a:off x="714300" y="1120275"/>
            <a:ext cx="702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➔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Individual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performance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matrix and hyper parameter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tuning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19" name="Google Shape;7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25" y="1661525"/>
            <a:ext cx="4256350" cy="17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225" y="1691563"/>
            <a:ext cx="4086200" cy="16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550" y="3465400"/>
            <a:ext cx="4914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sp>
        <p:nvSpPr>
          <p:cNvPr id="727" name="Google Shape;72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8" name="Google Shape;7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963" y="1316100"/>
            <a:ext cx="4498075" cy="33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1"/>
          <p:cNvSpPr txBox="1"/>
          <p:nvPr>
            <p:ph type="title"/>
          </p:nvPr>
        </p:nvSpPr>
        <p:spPr>
          <a:xfrm>
            <a:off x="5543375" y="3034425"/>
            <a:ext cx="28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34" name="Google Shape;734;p51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735" name="Google Shape;735;p51"/>
          <p:cNvGrpSpPr/>
          <p:nvPr/>
        </p:nvGrpSpPr>
        <p:grpSpPr>
          <a:xfrm>
            <a:off x="387940" y="2472342"/>
            <a:ext cx="1085906" cy="1096762"/>
            <a:chOff x="-37804925" y="3953450"/>
            <a:chExt cx="315075" cy="318225"/>
          </a:xfrm>
        </p:grpSpPr>
        <p:sp>
          <p:nvSpPr>
            <p:cNvPr id="736" name="Google Shape;736;p51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51"/>
          <p:cNvGrpSpPr/>
          <p:nvPr/>
        </p:nvGrpSpPr>
        <p:grpSpPr>
          <a:xfrm>
            <a:off x="299166" y="635332"/>
            <a:ext cx="4185328" cy="1925490"/>
            <a:chOff x="2654821" y="2311071"/>
            <a:chExt cx="2279715" cy="1262120"/>
          </a:xfrm>
        </p:grpSpPr>
        <p:grpSp>
          <p:nvGrpSpPr>
            <p:cNvPr id="740" name="Google Shape;740;p51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741" name="Google Shape;741;p51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42" name="Google Shape;742;p51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51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744" name="Google Shape;744;p51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745" name="Google Shape;745;p51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746" name="Google Shape;746;p51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</p:sp>
            <p:sp>
              <p:nvSpPr>
                <p:cNvPr id="747" name="Google Shape;747;p51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51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51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51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751" name="Google Shape;751;p51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52" name="Google Shape;752;p51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753" name="Google Shape;753;p51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54" name="Google Shape;754;p51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p51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756" name="Google Shape;756;p51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57" name="Google Shape;757;p51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51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1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1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51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2" name="Google Shape;762;p51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763" name="Google Shape;763;p51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1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765" name="Google Shape;765;p51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766" name="Google Shape;766;p51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51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68" name="Google Shape;768;p51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769" name="Google Shape;769;p51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770" name="Google Shape;770;p51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51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772" name="Google Shape;772;p51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773" name="Google Shape;773;p51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74" name="Google Shape;774;p51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51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776" name="Google Shape;776;p51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777" name="Google Shape;777;p51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778" name="Google Shape;778;p51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51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0" name="Google Shape;780;p51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781" name="Google Shape;781;p51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82" name="Google Shape;782;p51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783" name="Google Shape;783;p51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784" name="Google Shape;784;p51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85" name="Google Shape;785;p51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6" name="Google Shape;786;p51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787" name="Google Shape;787;p51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88" name="Google Shape;788;p51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51"/>
            <p:cNvSpPr/>
            <p:nvPr/>
          </p:nvSpPr>
          <p:spPr>
            <a:xfrm>
              <a:off x="3292646" y="3020419"/>
              <a:ext cx="18695" cy="5482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3260258" y="3010662"/>
              <a:ext cx="26423" cy="16661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3408744" y="2329870"/>
              <a:ext cx="289769" cy="354333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792" name="Google Shape;792;p51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793" name="Google Shape;793;p51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51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51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51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51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51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51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1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1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1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1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809" name="Google Shape;809;p51"/>
            <p:cNvSpPr/>
            <p:nvPr/>
          </p:nvSpPr>
          <p:spPr>
            <a:xfrm>
              <a:off x="3216902" y="3020658"/>
              <a:ext cx="15456" cy="5959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3243063" y="3010423"/>
              <a:ext cx="19695" cy="13340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3173297" y="2986859"/>
              <a:ext cx="73267" cy="24997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3371128" y="3527019"/>
              <a:ext cx="18695" cy="10247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3183264" y="3080853"/>
              <a:ext cx="38140" cy="16672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3163092" y="3070629"/>
              <a:ext cx="23172" cy="20709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3150875" y="3043494"/>
              <a:ext cx="32150" cy="30467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3140409" y="3037308"/>
              <a:ext cx="43617" cy="20948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3134431" y="3048737"/>
              <a:ext cx="17206" cy="9519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3142159" y="3021841"/>
              <a:ext cx="7978" cy="16672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3120487" y="3025651"/>
              <a:ext cx="28411" cy="28568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2965761" y="2909287"/>
              <a:ext cx="196343" cy="138983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3378594" y="3107749"/>
              <a:ext cx="19445" cy="26657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3354434" y="3105122"/>
              <a:ext cx="27661" cy="28807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3331012" y="3088711"/>
              <a:ext cx="34639" cy="49743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3250041" y="3063487"/>
              <a:ext cx="91450" cy="78538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3209425" y="3061815"/>
              <a:ext cx="82733" cy="112565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3195231" y="3136533"/>
              <a:ext cx="40867" cy="42852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3192980" y="3146290"/>
              <a:ext cx="88711" cy="124938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3275452" y="3211250"/>
              <a:ext cx="85722" cy="91389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3327273" y="3275982"/>
              <a:ext cx="58811" cy="59262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3363150" y="3352838"/>
              <a:ext cx="34889" cy="37848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1" name="Google Shape;831;p51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4" name="Google Shape;834;p51"/>
            <p:cNvSpPr/>
            <p:nvPr/>
          </p:nvSpPr>
          <p:spPr>
            <a:xfrm>
              <a:off x="4563295" y="2964728"/>
              <a:ext cx="12467" cy="27863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51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836" name="Google Shape;836;p51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51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51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51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0" name="Google Shape;840;p51"/>
            <p:cNvSpPr/>
            <p:nvPr/>
          </p:nvSpPr>
          <p:spPr>
            <a:xfrm>
              <a:off x="4614379" y="2777935"/>
              <a:ext cx="83472" cy="1397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4580490" y="2850992"/>
              <a:ext cx="28661" cy="38087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4566534" y="2807208"/>
              <a:ext cx="32650" cy="53553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4301938" y="2737722"/>
              <a:ext cx="211787" cy="95438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4718522" y="3165089"/>
              <a:ext cx="67277" cy="54986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4567785" y="3016610"/>
              <a:ext cx="54822" cy="91389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4595934" y="3205063"/>
              <a:ext cx="26673" cy="13340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7" name="Google Shape;847;p51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848" name="Google Shape;848;p51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1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1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1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51"/>
            <p:cNvSpPr/>
            <p:nvPr/>
          </p:nvSpPr>
          <p:spPr>
            <a:xfrm>
              <a:off x="4437231" y="3100607"/>
              <a:ext cx="29912" cy="3737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4503746" y="3099174"/>
              <a:ext cx="65289" cy="4213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4442708" y="2983061"/>
              <a:ext cx="56823" cy="104945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4450186" y="3045644"/>
              <a:ext cx="36139" cy="2975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4429753" y="2990191"/>
              <a:ext cx="55822" cy="61650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4413309" y="3004475"/>
              <a:ext cx="58061" cy="103285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4375443" y="2948079"/>
              <a:ext cx="61050" cy="131125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4343054" y="2959975"/>
              <a:ext cx="35389" cy="43557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3793178" y="2712975"/>
              <a:ext cx="26423" cy="3094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3772256" y="2560208"/>
              <a:ext cx="138282" cy="15349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3810372" y="2589242"/>
              <a:ext cx="68528" cy="147786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3883127" y="2693471"/>
              <a:ext cx="27411" cy="23803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3870422" y="2710598"/>
              <a:ext cx="43605" cy="22620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3871910" y="2726065"/>
              <a:ext cx="33901" cy="23803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3888104" y="2727737"/>
              <a:ext cx="57573" cy="42601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3848488" y="2796972"/>
              <a:ext cx="39628" cy="24519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3851727" y="2789842"/>
              <a:ext cx="34151" cy="14284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3869672" y="2845760"/>
              <a:ext cx="12967" cy="23803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3863444" y="2836958"/>
              <a:ext cx="12467" cy="15000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3844761" y="2824346"/>
              <a:ext cx="25923" cy="2166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3830555" y="2811734"/>
              <a:ext cx="20195" cy="12146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3804645" y="2793401"/>
              <a:ext cx="47594" cy="21903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3831556" y="2741054"/>
              <a:ext cx="63038" cy="50699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3819089" y="2776036"/>
              <a:ext cx="50345" cy="20948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3779972" y="2741293"/>
              <a:ext cx="57323" cy="65449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3764778" y="2755577"/>
              <a:ext cx="24672" cy="21426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3762540" y="2773181"/>
              <a:ext cx="19445" cy="15956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3779484" y="2783894"/>
              <a:ext cx="4739" cy="64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3681319" y="2737017"/>
              <a:ext cx="27661" cy="34982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51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882" name="Google Shape;882;p51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4" name="Google Shape;884;p51"/>
            <p:cNvSpPr/>
            <p:nvPr/>
          </p:nvSpPr>
          <p:spPr>
            <a:xfrm>
              <a:off x="4037841" y="3224817"/>
              <a:ext cx="52333" cy="93527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5" name="Google Shape;885;p51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886" name="Google Shape;886;p51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887" name="Google Shape;887;p51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51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889" name="Google Shape;889;p51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51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1" name="Google Shape;891;p51"/>
            <p:cNvSpPr/>
            <p:nvPr/>
          </p:nvSpPr>
          <p:spPr>
            <a:xfrm>
              <a:off x="3608564" y="2619698"/>
              <a:ext cx="60550" cy="35232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4188328" y="2704412"/>
              <a:ext cx="421823" cy="300791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4442708" y="2990191"/>
              <a:ext cx="762" cy="967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4434742" y="2997094"/>
              <a:ext cx="1250" cy="1205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4184339" y="2879787"/>
              <a:ext cx="2512" cy="728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4038591" y="2720356"/>
              <a:ext cx="260870" cy="130886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4105619" y="2816249"/>
              <a:ext cx="110383" cy="65688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4085936" y="2839096"/>
              <a:ext cx="98666" cy="59262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9" name="Google Shape;899;p51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900" name="Google Shape;900;p51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51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51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51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4" name="Google Shape;904;p51"/>
            <p:cNvSpPr/>
            <p:nvPr/>
          </p:nvSpPr>
          <p:spPr>
            <a:xfrm>
              <a:off x="4210500" y="2911903"/>
              <a:ext cx="193104" cy="180152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4286244" y="2933329"/>
              <a:ext cx="56823" cy="29034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4155440" y="2884541"/>
              <a:ext cx="95439" cy="100431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4148462" y="2870746"/>
              <a:ext cx="91200" cy="72579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3884115" y="2761763"/>
              <a:ext cx="113133" cy="67348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3912027" y="2795073"/>
              <a:ext cx="23684" cy="25236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3874161" y="2799361"/>
              <a:ext cx="60800" cy="3713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3889355" y="2831954"/>
              <a:ext cx="39878" cy="24041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2" name="Google Shape;912;p51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913" name="Google Shape;913;p51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51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51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51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7" name="Google Shape;917;p51"/>
            <p:cNvSpPr/>
            <p:nvPr/>
          </p:nvSpPr>
          <p:spPr>
            <a:xfrm>
              <a:off x="3799155" y="2842190"/>
              <a:ext cx="6990" cy="13340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3688535" y="2836242"/>
              <a:ext cx="76506" cy="61161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4036603" y="2865264"/>
              <a:ext cx="11967" cy="9064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4033614" y="2866458"/>
              <a:ext cx="140532" cy="108039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4026636" y="2853369"/>
              <a:ext cx="24672" cy="20004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3915766" y="2848615"/>
              <a:ext cx="124088" cy="48788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3914265" y="2848854"/>
              <a:ext cx="18945" cy="15956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4004703" y="2885735"/>
              <a:ext cx="66539" cy="61161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4059025" y="2939277"/>
              <a:ext cx="11967" cy="11668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3959359" y="2899768"/>
              <a:ext cx="15468" cy="8347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3982281" y="2887395"/>
              <a:ext cx="42867" cy="36426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3973565" y="2916668"/>
              <a:ext cx="10479" cy="29045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3982781" y="2916668"/>
              <a:ext cx="2751" cy="5959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3979792" y="2923093"/>
              <a:ext cx="3751" cy="8336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3979792" y="2907627"/>
              <a:ext cx="8978" cy="10713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3980292" y="2915952"/>
              <a:ext cx="27661" cy="32616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3979792" y="2924515"/>
              <a:ext cx="142521" cy="114714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4089663" y="2967116"/>
              <a:ext cx="5251" cy="10952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4095152" y="2967833"/>
              <a:ext cx="32900" cy="24758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4101380" y="2973303"/>
              <a:ext cx="51583" cy="60684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4124802" y="2964728"/>
              <a:ext cx="2751" cy="5971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4037591" y="3015893"/>
              <a:ext cx="73267" cy="45456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3911526" y="2929280"/>
              <a:ext cx="85972" cy="69020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3896332" y="2997572"/>
              <a:ext cx="113621" cy="124461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3973815" y="3045871"/>
              <a:ext cx="104655" cy="75923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3996236" y="3024695"/>
              <a:ext cx="46106" cy="39042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4033614" y="3061110"/>
              <a:ext cx="10467" cy="11907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4029125" y="3065864"/>
              <a:ext cx="70516" cy="89240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3978054" y="3108693"/>
              <a:ext cx="57811" cy="66882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3963598" y="3151999"/>
              <a:ext cx="5239" cy="11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3949392" y="3117029"/>
              <a:ext cx="39878" cy="37609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3845999" y="3071334"/>
              <a:ext cx="89711" cy="57841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3809372" y="2919523"/>
              <a:ext cx="106405" cy="94483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3795917" y="2888589"/>
              <a:ext cx="27173" cy="50699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3689035" y="2890250"/>
              <a:ext cx="138044" cy="127554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3661636" y="2898825"/>
              <a:ext cx="79733" cy="60206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3632974" y="2958780"/>
              <a:ext cx="56573" cy="43318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3632736" y="2960691"/>
              <a:ext cx="81233" cy="8543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3665125" y="2976874"/>
              <a:ext cx="112121" cy="99236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3712457" y="3043733"/>
              <a:ext cx="51833" cy="35948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3628997" y="3033259"/>
              <a:ext cx="44355" cy="30956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3633975" y="3059916"/>
              <a:ext cx="21195" cy="12146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9" name="Google Shape;959;p51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960" name="Google Shape;960;p51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51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2" name="Google Shape;962;p51"/>
            <p:cNvSpPr/>
            <p:nvPr/>
          </p:nvSpPr>
          <p:spPr>
            <a:xfrm>
              <a:off x="3657897" y="3077759"/>
              <a:ext cx="19195" cy="21903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3670352" y="3087756"/>
              <a:ext cx="27911" cy="28568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3689785" y="3073722"/>
              <a:ext cx="42617" cy="42840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3726412" y="3070151"/>
              <a:ext cx="29161" cy="43557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3746846" y="3070151"/>
              <a:ext cx="13956" cy="35459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3754312" y="3061110"/>
              <a:ext cx="21445" cy="42840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3838283" y="2987337"/>
              <a:ext cx="71755" cy="108994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829555" y="3057778"/>
              <a:ext cx="2251" cy="1194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3749584" y="2988770"/>
              <a:ext cx="104905" cy="77822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3767267" y="3053013"/>
              <a:ext cx="78744" cy="64493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3805645" y="3058722"/>
              <a:ext cx="52322" cy="74968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3805883" y="3130585"/>
              <a:ext cx="39378" cy="40702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3809622" y="3131301"/>
              <a:ext cx="13967" cy="8575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3822327" y="3120122"/>
              <a:ext cx="52834" cy="59023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3828067" y="3174369"/>
              <a:ext cx="7478" cy="9769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3947654" y="3151533"/>
              <a:ext cx="76994" cy="74956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3945415" y="3152954"/>
              <a:ext cx="13956" cy="10963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3945415" y="3159380"/>
              <a:ext cx="13706" cy="15956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3829055" y="3110126"/>
              <a:ext cx="131316" cy="124222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3970326" y="3207451"/>
              <a:ext cx="21934" cy="52837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3895082" y="3199593"/>
              <a:ext cx="81233" cy="66165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3824328" y="3184365"/>
              <a:ext cx="86210" cy="81393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3916754" y="3249086"/>
              <a:ext cx="53834" cy="46889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3879638" y="3263609"/>
              <a:ext cx="64539" cy="61639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3824578" y="3257889"/>
              <a:ext cx="92188" cy="82826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3953131" y="3215060"/>
              <a:ext cx="71767" cy="110427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3951893" y="3317378"/>
              <a:ext cx="9978" cy="10724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3925232" y="3338554"/>
              <a:ext cx="15956" cy="1429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4014919" y="2846238"/>
              <a:ext cx="33651" cy="9053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4036853" y="2853608"/>
              <a:ext cx="1250" cy="1205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5F7D95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4346543" y="2948318"/>
              <a:ext cx="21183" cy="11907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3878888" y="2847660"/>
              <a:ext cx="16706" cy="13579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3865182" y="2817204"/>
              <a:ext cx="27923" cy="34993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51"/>
          <p:cNvGrpSpPr/>
          <p:nvPr/>
        </p:nvGrpSpPr>
        <p:grpSpPr>
          <a:xfrm>
            <a:off x="3246604" y="1018995"/>
            <a:ext cx="362072" cy="634668"/>
            <a:chOff x="8370831" y="3202002"/>
            <a:chExt cx="218129" cy="382376"/>
          </a:xfrm>
        </p:grpSpPr>
        <p:sp>
          <p:nvSpPr>
            <p:cNvPr id="998" name="Google Shape;998;p51"/>
            <p:cNvSpPr/>
            <p:nvPr/>
          </p:nvSpPr>
          <p:spPr>
            <a:xfrm>
              <a:off x="8370831" y="3202002"/>
              <a:ext cx="218129" cy="382376"/>
            </a:xfrm>
            <a:custGeom>
              <a:rect b="b" l="l" r="r" t="t"/>
              <a:pathLst>
                <a:path extrusionOk="0" h="42054" w="2399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8397745" y="3226607"/>
              <a:ext cx="164347" cy="152181"/>
            </a:xfrm>
            <a:custGeom>
              <a:rect b="b" l="l" r="r" t="t"/>
              <a:pathLst>
                <a:path extrusionOk="0" h="16737" w="18075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51"/>
          <p:cNvGrpSpPr/>
          <p:nvPr/>
        </p:nvGrpSpPr>
        <p:grpSpPr>
          <a:xfrm>
            <a:off x="1647710" y="2304038"/>
            <a:ext cx="2678834" cy="2172227"/>
            <a:chOff x="246850" y="1305199"/>
            <a:chExt cx="4068703" cy="3299251"/>
          </a:xfrm>
        </p:grpSpPr>
        <p:sp>
          <p:nvSpPr>
            <p:cNvPr id="1001" name="Google Shape;1001;p51"/>
            <p:cNvSpPr/>
            <p:nvPr/>
          </p:nvSpPr>
          <p:spPr>
            <a:xfrm>
              <a:off x="3244348" y="3217535"/>
              <a:ext cx="307582" cy="1192114"/>
            </a:xfrm>
            <a:custGeom>
              <a:rect b="b" l="l" r="r" t="t"/>
              <a:pathLst>
                <a:path extrusionOk="0" h="8953" w="2310">
                  <a:moveTo>
                    <a:pt x="2309" y="0"/>
                  </a:moveTo>
                  <a:lnTo>
                    <a:pt x="805" y="1045"/>
                  </a:lnTo>
                  <a:cubicBezTo>
                    <a:pt x="805" y="1045"/>
                    <a:pt x="743" y="2017"/>
                    <a:pt x="711" y="3489"/>
                  </a:cubicBezTo>
                  <a:cubicBezTo>
                    <a:pt x="690" y="4764"/>
                    <a:pt x="701" y="6414"/>
                    <a:pt x="805" y="8138"/>
                  </a:cubicBezTo>
                  <a:cubicBezTo>
                    <a:pt x="805" y="8138"/>
                    <a:pt x="732" y="8169"/>
                    <a:pt x="638" y="8232"/>
                  </a:cubicBezTo>
                  <a:cubicBezTo>
                    <a:pt x="408" y="8357"/>
                    <a:pt x="1" y="8640"/>
                    <a:pt x="1" y="8953"/>
                  </a:cubicBezTo>
                  <a:cubicBezTo>
                    <a:pt x="1" y="8953"/>
                    <a:pt x="1244" y="8953"/>
                    <a:pt x="2195" y="8587"/>
                  </a:cubicBezTo>
                  <a:lnTo>
                    <a:pt x="2205" y="8044"/>
                  </a:lnTo>
                  <a:lnTo>
                    <a:pt x="2257" y="368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3244348" y="4288613"/>
              <a:ext cx="293734" cy="121036"/>
            </a:xfrm>
            <a:custGeom>
              <a:rect b="b" l="l" r="r" t="t"/>
              <a:pathLst>
                <a:path extrusionOk="0" h="909" w="2206">
                  <a:moveTo>
                    <a:pt x="2205" y="0"/>
                  </a:moveTo>
                  <a:lnTo>
                    <a:pt x="2205" y="0"/>
                  </a:lnTo>
                  <a:cubicBezTo>
                    <a:pt x="1808" y="125"/>
                    <a:pt x="1411" y="219"/>
                    <a:pt x="1014" y="303"/>
                  </a:cubicBezTo>
                  <a:cubicBezTo>
                    <a:pt x="957" y="315"/>
                    <a:pt x="910" y="320"/>
                    <a:pt x="869" y="320"/>
                  </a:cubicBezTo>
                  <a:cubicBezTo>
                    <a:pt x="763" y="320"/>
                    <a:pt x="706" y="279"/>
                    <a:pt x="638" y="188"/>
                  </a:cubicBezTo>
                  <a:cubicBezTo>
                    <a:pt x="408" y="313"/>
                    <a:pt x="1" y="596"/>
                    <a:pt x="1" y="909"/>
                  </a:cubicBezTo>
                  <a:cubicBezTo>
                    <a:pt x="1" y="909"/>
                    <a:pt x="1244" y="909"/>
                    <a:pt x="2195" y="543"/>
                  </a:cubicBezTo>
                  <a:lnTo>
                    <a:pt x="2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3585215" y="3217535"/>
              <a:ext cx="307449" cy="1192114"/>
            </a:xfrm>
            <a:custGeom>
              <a:rect b="b" l="l" r="r" t="t"/>
              <a:pathLst>
                <a:path extrusionOk="0" h="8953" w="2309">
                  <a:moveTo>
                    <a:pt x="0" y="0"/>
                  </a:moveTo>
                  <a:lnTo>
                    <a:pt x="52" y="3688"/>
                  </a:lnTo>
                  <a:lnTo>
                    <a:pt x="105" y="8044"/>
                  </a:lnTo>
                  <a:lnTo>
                    <a:pt x="115" y="8587"/>
                  </a:lnTo>
                  <a:cubicBezTo>
                    <a:pt x="1066" y="8953"/>
                    <a:pt x="2309" y="8953"/>
                    <a:pt x="2309" y="8953"/>
                  </a:cubicBezTo>
                  <a:cubicBezTo>
                    <a:pt x="2309" y="8640"/>
                    <a:pt x="1901" y="8357"/>
                    <a:pt x="1672" y="8222"/>
                  </a:cubicBezTo>
                  <a:cubicBezTo>
                    <a:pt x="1567" y="8169"/>
                    <a:pt x="1504" y="8138"/>
                    <a:pt x="1504" y="8138"/>
                  </a:cubicBezTo>
                  <a:cubicBezTo>
                    <a:pt x="1609" y="6425"/>
                    <a:pt x="1609" y="4795"/>
                    <a:pt x="1599" y="3521"/>
                  </a:cubicBezTo>
                  <a:cubicBezTo>
                    <a:pt x="1567" y="2027"/>
                    <a:pt x="1504" y="1045"/>
                    <a:pt x="1504" y="10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3599063" y="4288613"/>
              <a:ext cx="293601" cy="121036"/>
            </a:xfrm>
            <a:custGeom>
              <a:rect b="b" l="l" r="r" t="t"/>
              <a:pathLst>
                <a:path extrusionOk="0" h="909" w="2205">
                  <a:moveTo>
                    <a:pt x="1" y="0"/>
                  </a:moveTo>
                  <a:lnTo>
                    <a:pt x="11" y="543"/>
                  </a:lnTo>
                  <a:cubicBezTo>
                    <a:pt x="962" y="909"/>
                    <a:pt x="2205" y="909"/>
                    <a:pt x="2205" y="909"/>
                  </a:cubicBezTo>
                  <a:cubicBezTo>
                    <a:pt x="2205" y="596"/>
                    <a:pt x="1797" y="313"/>
                    <a:pt x="1557" y="188"/>
                  </a:cubicBezTo>
                  <a:cubicBezTo>
                    <a:pt x="1489" y="279"/>
                    <a:pt x="1432" y="320"/>
                    <a:pt x="1330" y="320"/>
                  </a:cubicBezTo>
                  <a:cubicBezTo>
                    <a:pt x="1291" y="320"/>
                    <a:pt x="1246" y="315"/>
                    <a:pt x="1192" y="303"/>
                  </a:cubicBezTo>
                  <a:cubicBezTo>
                    <a:pt x="795" y="219"/>
                    <a:pt x="398" y="1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2842365" y="1305199"/>
              <a:ext cx="1218612" cy="1333789"/>
            </a:xfrm>
            <a:custGeom>
              <a:rect b="b" l="l" r="r" t="t"/>
              <a:pathLst>
                <a:path extrusionOk="0" h="10017" w="9152">
                  <a:moveTo>
                    <a:pt x="4929" y="1"/>
                  </a:moveTo>
                  <a:cubicBezTo>
                    <a:pt x="4343" y="1"/>
                    <a:pt x="3762" y="217"/>
                    <a:pt x="3438" y="678"/>
                  </a:cubicBezTo>
                  <a:cubicBezTo>
                    <a:pt x="3187" y="1064"/>
                    <a:pt x="3051" y="1524"/>
                    <a:pt x="3051" y="1983"/>
                  </a:cubicBezTo>
                  <a:cubicBezTo>
                    <a:pt x="3041" y="2548"/>
                    <a:pt x="3156" y="3133"/>
                    <a:pt x="2936" y="3655"/>
                  </a:cubicBezTo>
                  <a:cubicBezTo>
                    <a:pt x="2612" y="4428"/>
                    <a:pt x="1641" y="4867"/>
                    <a:pt x="1536" y="5702"/>
                  </a:cubicBezTo>
                  <a:cubicBezTo>
                    <a:pt x="1505" y="5984"/>
                    <a:pt x="1578" y="6277"/>
                    <a:pt x="1505" y="6549"/>
                  </a:cubicBezTo>
                  <a:cubicBezTo>
                    <a:pt x="1369" y="7060"/>
                    <a:pt x="784" y="7290"/>
                    <a:pt x="450" y="7698"/>
                  </a:cubicBezTo>
                  <a:cubicBezTo>
                    <a:pt x="1" y="8293"/>
                    <a:pt x="105" y="9139"/>
                    <a:pt x="680" y="9609"/>
                  </a:cubicBezTo>
                  <a:cubicBezTo>
                    <a:pt x="1014" y="9860"/>
                    <a:pt x="1432" y="9944"/>
                    <a:pt x="1839" y="9985"/>
                  </a:cubicBezTo>
                  <a:cubicBezTo>
                    <a:pt x="2060" y="10006"/>
                    <a:pt x="2281" y="10016"/>
                    <a:pt x="2501" y="10016"/>
                  </a:cubicBezTo>
                  <a:cubicBezTo>
                    <a:pt x="3812" y="10016"/>
                    <a:pt x="5112" y="9669"/>
                    <a:pt x="6373" y="9275"/>
                  </a:cubicBezTo>
                  <a:cubicBezTo>
                    <a:pt x="7083" y="9056"/>
                    <a:pt x="7804" y="8815"/>
                    <a:pt x="8337" y="8304"/>
                  </a:cubicBezTo>
                  <a:cubicBezTo>
                    <a:pt x="8870" y="7802"/>
                    <a:pt x="9152" y="6956"/>
                    <a:pt x="8807" y="6308"/>
                  </a:cubicBezTo>
                  <a:cubicBezTo>
                    <a:pt x="8515" y="5755"/>
                    <a:pt x="7877" y="5493"/>
                    <a:pt x="7334" y="5180"/>
                  </a:cubicBezTo>
                  <a:cubicBezTo>
                    <a:pt x="7167" y="5096"/>
                    <a:pt x="7021" y="4971"/>
                    <a:pt x="6937" y="4814"/>
                  </a:cubicBezTo>
                  <a:cubicBezTo>
                    <a:pt x="6812" y="4470"/>
                    <a:pt x="7104" y="4135"/>
                    <a:pt x="7240" y="3791"/>
                  </a:cubicBezTo>
                  <a:cubicBezTo>
                    <a:pt x="7376" y="3436"/>
                    <a:pt x="7324" y="3018"/>
                    <a:pt x="7104" y="2704"/>
                  </a:cubicBezTo>
                  <a:cubicBezTo>
                    <a:pt x="7042" y="2621"/>
                    <a:pt x="6979" y="2537"/>
                    <a:pt x="6937" y="2443"/>
                  </a:cubicBezTo>
                  <a:cubicBezTo>
                    <a:pt x="6895" y="2297"/>
                    <a:pt x="6895" y="2151"/>
                    <a:pt x="6916" y="2004"/>
                  </a:cubicBezTo>
                  <a:cubicBezTo>
                    <a:pt x="6958" y="1409"/>
                    <a:pt x="6718" y="824"/>
                    <a:pt x="6258" y="437"/>
                  </a:cubicBezTo>
                  <a:cubicBezTo>
                    <a:pt x="5911" y="152"/>
                    <a:pt x="5418" y="1"/>
                    <a:pt x="4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2981508" y="1923293"/>
              <a:ext cx="1197707" cy="1678121"/>
            </a:xfrm>
            <a:custGeom>
              <a:rect b="b" l="l" r="r" t="t"/>
              <a:pathLst>
                <a:path extrusionOk="0" h="12603" w="8995">
                  <a:moveTo>
                    <a:pt x="4062" y="1"/>
                  </a:moveTo>
                  <a:cubicBezTo>
                    <a:pt x="4000" y="1"/>
                    <a:pt x="3938" y="2"/>
                    <a:pt x="3876" y="5"/>
                  </a:cubicBezTo>
                  <a:cubicBezTo>
                    <a:pt x="3594" y="16"/>
                    <a:pt x="3312" y="58"/>
                    <a:pt x="3040" y="120"/>
                  </a:cubicBezTo>
                  <a:lnTo>
                    <a:pt x="2967" y="152"/>
                  </a:lnTo>
                  <a:cubicBezTo>
                    <a:pt x="1912" y="538"/>
                    <a:pt x="1296" y="1604"/>
                    <a:pt x="920" y="2606"/>
                  </a:cubicBezTo>
                  <a:cubicBezTo>
                    <a:pt x="753" y="3097"/>
                    <a:pt x="617" y="3588"/>
                    <a:pt x="512" y="4100"/>
                  </a:cubicBezTo>
                  <a:cubicBezTo>
                    <a:pt x="356" y="4727"/>
                    <a:pt x="0" y="5751"/>
                    <a:pt x="377" y="6315"/>
                  </a:cubicBezTo>
                  <a:cubicBezTo>
                    <a:pt x="523" y="6524"/>
                    <a:pt x="742" y="6660"/>
                    <a:pt x="993" y="6691"/>
                  </a:cubicBezTo>
                  <a:cubicBezTo>
                    <a:pt x="1058" y="6705"/>
                    <a:pt x="1173" y="6727"/>
                    <a:pt x="1284" y="6727"/>
                  </a:cubicBezTo>
                  <a:cubicBezTo>
                    <a:pt x="1406" y="6727"/>
                    <a:pt x="1522" y="6700"/>
                    <a:pt x="1558" y="6604"/>
                  </a:cubicBezTo>
                  <a:lnTo>
                    <a:pt x="1558" y="6604"/>
                  </a:lnTo>
                  <a:cubicBezTo>
                    <a:pt x="1557" y="6616"/>
                    <a:pt x="1557" y="6631"/>
                    <a:pt x="1557" y="6649"/>
                  </a:cubicBezTo>
                  <a:cubicBezTo>
                    <a:pt x="1484" y="7391"/>
                    <a:pt x="951" y="12374"/>
                    <a:pt x="951" y="12374"/>
                  </a:cubicBezTo>
                  <a:cubicBezTo>
                    <a:pt x="1118" y="12395"/>
                    <a:pt x="1285" y="12416"/>
                    <a:pt x="1453" y="12436"/>
                  </a:cubicBezTo>
                  <a:cubicBezTo>
                    <a:pt x="2121" y="12520"/>
                    <a:pt x="2779" y="12562"/>
                    <a:pt x="3385" y="12583"/>
                  </a:cubicBezTo>
                  <a:cubicBezTo>
                    <a:pt x="3720" y="12597"/>
                    <a:pt x="4042" y="12602"/>
                    <a:pt x="4348" y="12602"/>
                  </a:cubicBezTo>
                  <a:cubicBezTo>
                    <a:pt x="4721" y="12602"/>
                    <a:pt x="5070" y="12594"/>
                    <a:pt x="5391" y="12583"/>
                  </a:cubicBezTo>
                  <a:cubicBezTo>
                    <a:pt x="6018" y="12551"/>
                    <a:pt x="6529" y="12510"/>
                    <a:pt x="6906" y="12468"/>
                  </a:cubicBezTo>
                  <a:cubicBezTo>
                    <a:pt x="7355" y="12416"/>
                    <a:pt x="7605" y="12374"/>
                    <a:pt x="7605" y="12374"/>
                  </a:cubicBezTo>
                  <a:cubicBezTo>
                    <a:pt x="7658" y="11172"/>
                    <a:pt x="7470" y="8770"/>
                    <a:pt x="7376" y="7610"/>
                  </a:cubicBezTo>
                  <a:cubicBezTo>
                    <a:pt x="7344" y="7213"/>
                    <a:pt x="7313" y="6963"/>
                    <a:pt x="7313" y="6963"/>
                  </a:cubicBezTo>
                  <a:lnTo>
                    <a:pt x="8190" y="6085"/>
                  </a:lnTo>
                  <a:cubicBezTo>
                    <a:pt x="8995" y="5500"/>
                    <a:pt x="8483" y="3954"/>
                    <a:pt x="8493" y="3954"/>
                  </a:cubicBezTo>
                  <a:cubicBezTo>
                    <a:pt x="7762" y="1813"/>
                    <a:pt x="6623" y="820"/>
                    <a:pt x="5662" y="371"/>
                  </a:cubicBezTo>
                  <a:cubicBezTo>
                    <a:pt x="5164" y="127"/>
                    <a:pt x="4615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3376568" y="1922760"/>
              <a:ext cx="358979" cy="1678654"/>
            </a:xfrm>
            <a:custGeom>
              <a:rect b="b" l="l" r="r" t="t"/>
              <a:pathLst>
                <a:path extrusionOk="0" h="12607" w="2696">
                  <a:moveTo>
                    <a:pt x="1137" y="0"/>
                  </a:moveTo>
                  <a:cubicBezTo>
                    <a:pt x="1061" y="0"/>
                    <a:pt x="985" y="3"/>
                    <a:pt x="909" y="9"/>
                  </a:cubicBezTo>
                  <a:cubicBezTo>
                    <a:pt x="690" y="41"/>
                    <a:pt x="481" y="41"/>
                    <a:pt x="272" y="82"/>
                  </a:cubicBezTo>
                  <a:cubicBezTo>
                    <a:pt x="209" y="93"/>
                    <a:pt x="136" y="114"/>
                    <a:pt x="73" y="135"/>
                  </a:cubicBezTo>
                  <a:lnTo>
                    <a:pt x="0" y="156"/>
                  </a:lnTo>
                  <a:cubicBezTo>
                    <a:pt x="126" y="1211"/>
                    <a:pt x="345" y="4846"/>
                    <a:pt x="418" y="8314"/>
                  </a:cubicBezTo>
                  <a:cubicBezTo>
                    <a:pt x="449" y="9850"/>
                    <a:pt x="460" y="11354"/>
                    <a:pt x="418" y="12587"/>
                  </a:cubicBezTo>
                  <a:cubicBezTo>
                    <a:pt x="753" y="12601"/>
                    <a:pt x="1075" y="12606"/>
                    <a:pt x="1381" y="12606"/>
                  </a:cubicBezTo>
                  <a:cubicBezTo>
                    <a:pt x="1754" y="12606"/>
                    <a:pt x="2103" y="12598"/>
                    <a:pt x="2424" y="12587"/>
                  </a:cubicBezTo>
                  <a:cubicBezTo>
                    <a:pt x="2403" y="11741"/>
                    <a:pt x="2351" y="10121"/>
                    <a:pt x="2330" y="8304"/>
                  </a:cubicBezTo>
                  <a:cubicBezTo>
                    <a:pt x="2298" y="5295"/>
                    <a:pt x="2351" y="1743"/>
                    <a:pt x="2695" y="375"/>
                  </a:cubicBezTo>
                  <a:cubicBezTo>
                    <a:pt x="2497" y="281"/>
                    <a:pt x="2288" y="197"/>
                    <a:pt x="2069" y="145"/>
                  </a:cubicBezTo>
                  <a:cubicBezTo>
                    <a:pt x="1765" y="52"/>
                    <a:pt x="1454" y="0"/>
                    <a:pt x="1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3887069" y="2391324"/>
              <a:ext cx="139144" cy="303321"/>
            </a:xfrm>
            <a:custGeom>
              <a:rect b="b" l="l" r="r" t="t"/>
              <a:pathLst>
                <a:path extrusionOk="0" h="2278" w="1045">
                  <a:moveTo>
                    <a:pt x="0" y="0"/>
                  </a:moveTo>
                  <a:lnTo>
                    <a:pt x="52" y="2278"/>
                  </a:lnTo>
                  <a:cubicBezTo>
                    <a:pt x="1045" y="163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CE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3108135" y="2684792"/>
              <a:ext cx="204522" cy="894518"/>
            </a:xfrm>
            <a:custGeom>
              <a:rect b="b" l="l" r="r" t="t"/>
              <a:pathLst>
                <a:path extrusionOk="0" h="6718" w="1536">
                  <a:moveTo>
                    <a:pt x="1536" y="0"/>
                  </a:moveTo>
                  <a:lnTo>
                    <a:pt x="1536" y="0"/>
                  </a:lnTo>
                  <a:cubicBezTo>
                    <a:pt x="1295" y="366"/>
                    <a:pt x="982" y="679"/>
                    <a:pt x="606" y="930"/>
                  </a:cubicBezTo>
                  <a:cubicBezTo>
                    <a:pt x="533" y="1672"/>
                    <a:pt x="0" y="6655"/>
                    <a:pt x="0" y="6655"/>
                  </a:cubicBezTo>
                  <a:cubicBezTo>
                    <a:pt x="167" y="6676"/>
                    <a:pt x="334" y="6697"/>
                    <a:pt x="502" y="6717"/>
                  </a:cubicBezTo>
                  <a:cubicBezTo>
                    <a:pt x="481" y="3824"/>
                    <a:pt x="1536" y="1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3848056" y="2928194"/>
              <a:ext cx="154590" cy="655243"/>
            </a:xfrm>
            <a:custGeom>
              <a:rect b="b" l="l" r="r" t="t"/>
              <a:pathLst>
                <a:path extrusionOk="0" h="4921" w="1161">
                  <a:moveTo>
                    <a:pt x="1" y="1"/>
                  </a:moveTo>
                  <a:cubicBezTo>
                    <a:pt x="1" y="1"/>
                    <a:pt x="575" y="2926"/>
                    <a:pt x="398" y="4921"/>
                  </a:cubicBezTo>
                  <a:cubicBezTo>
                    <a:pt x="847" y="4869"/>
                    <a:pt x="1097" y="4827"/>
                    <a:pt x="1097" y="4827"/>
                  </a:cubicBezTo>
                  <a:cubicBezTo>
                    <a:pt x="1160" y="3625"/>
                    <a:pt x="962" y="1223"/>
                    <a:pt x="868" y="6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CE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3412651" y="1923293"/>
              <a:ext cx="239408" cy="237278"/>
            </a:xfrm>
            <a:custGeom>
              <a:rect b="b" l="l" r="r" t="t"/>
              <a:pathLst>
                <a:path extrusionOk="0" h="1782" w="1798">
                  <a:moveTo>
                    <a:pt x="829" y="0"/>
                  </a:moveTo>
                  <a:cubicBezTo>
                    <a:pt x="765" y="0"/>
                    <a:pt x="702" y="2"/>
                    <a:pt x="638" y="5"/>
                  </a:cubicBezTo>
                  <a:cubicBezTo>
                    <a:pt x="419" y="37"/>
                    <a:pt x="210" y="37"/>
                    <a:pt x="1" y="78"/>
                  </a:cubicBezTo>
                  <a:cubicBezTo>
                    <a:pt x="272" y="653"/>
                    <a:pt x="565" y="1228"/>
                    <a:pt x="878" y="1781"/>
                  </a:cubicBezTo>
                  <a:cubicBezTo>
                    <a:pt x="1213" y="1248"/>
                    <a:pt x="1516" y="695"/>
                    <a:pt x="1798" y="141"/>
                  </a:cubicBezTo>
                  <a:cubicBezTo>
                    <a:pt x="1483" y="45"/>
                    <a:pt x="1155" y="0"/>
                    <a:pt x="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3432225" y="3022733"/>
              <a:ext cx="267104" cy="578681"/>
            </a:xfrm>
            <a:custGeom>
              <a:rect b="b" l="l" r="r" t="t"/>
              <a:pathLst>
                <a:path extrusionOk="0" h="4346" w="2006">
                  <a:moveTo>
                    <a:pt x="1041" y="1"/>
                  </a:moveTo>
                  <a:cubicBezTo>
                    <a:pt x="693" y="1"/>
                    <a:pt x="345" y="19"/>
                    <a:pt x="0" y="53"/>
                  </a:cubicBezTo>
                  <a:cubicBezTo>
                    <a:pt x="31" y="1589"/>
                    <a:pt x="42" y="3093"/>
                    <a:pt x="0" y="4326"/>
                  </a:cubicBezTo>
                  <a:cubicBezTo>
                    <a:pt x="335" y="4340"/>
                    <a:pt x="657" y="4345"/>
                    <a:pt x="963" y="4345"/>
                  </a:cubicBezTo>
                  <a:cubicBezTo>
                    <a:pt x="1336" y="4345"/>
                    <a:pt x="1685" y="4337"/>
                    <a:pt x="2006" y="4326"/>
                  </a:cubicBezTo>
                  <a:cubicBezTo>
                    <a:pt x="1985" y="3480"/>
                    <a:pt x="1933" y="1860"/>
                    <a:pt x="1922" y="43"/>
                  </a:cubicBezTo>
                  <a:cubicBezTo>
                    <a:pt x="1630" y="14"/>
                    <a:pt x="1336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3446072" y="1776426"/>
              <a:ext cx="160049" cy="253656"/>
            </a:xfrm>
            <a:custGeom>
              <a:rect b="b" l="l" r="r" t="t"/>
              <a:pathLst>
                <a:path extrusionOk="0" h="1905" w="1202">
                  <a:moveTo>
                    <a:pt x="1066" y="1"/>
                  </a:moveTo>
                  <a:lnTo>
                    <a:pt x="95" y="158"/>
                  </a:lnTo>
                  <a:lnTo>
                    <a:pt x="1" y="1192"/>
                  </a:lnTo>
                  <a:lnTo>
                    <a:pt x="241" y="1840"/>
                  </a:lnTo>
                  <a:cubicBezTo>
                    <a:pt x="241" y="1840"/>
                    <a:pt x="320" y="1905"/>
                    <a:pt x="558" y="1905"/>
                  </a:cubicBezTo>
                  <a:cubicBezTo>
                    <a:pt x="677" y="1905"/>
                    <a:pt x="836" y="1888"/>
                    <a:pt x="1045" y="1840"/>
                  </a:cubicBezTo>
                  <a:lnTo>
                    <a:pt x="1202" y="123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3447537" y="1776426"/>
              <a:ext cx="158585" cy="177759"/>
            </a:xfrm>
            <a:custGeom>
              <a:rect b="b" l="l" r="r" t="t"/>
              <a:pathLst>
                <a:path extrusionOk="0" h="1335" w="1191">
                  <a:moveTo>
                    <a:pt x="1066" y="1"/>
                  </a:moveTo>
                  <a:lnTo>
                    <a:pt x="94" y="158"/>
                  </a:lnTo>
                  <a:lnTo>
                    <a:pt x="0" y="1192"/>
                  </a:lnTo>
                  <a:cubicBezTo>
                    <a:pt x="203" y="1288"/>
                    <a:pt x="422" y="1335"/>
                    <a:pt x="641" y="1335"/>
                  </a:cubicBezTo>
                  <a:cubicBezTo>
                    <a:pt x="827" y="1335"/>
                    <a:pt x="1013" y="1301"/>
                    <a:pt x="1191" y="1234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3667236" y="1630491"/>
              <a:ext cx="115576" cy="132886"/>
            </a:xfrm>
            <a:custGeom>
              <a:rect b="b" l="l" r="r" t="t"/>
              <a:pathLst>
                <a:path extrusionOk="0" h="998" w="868">
                  <a:moveTo>
                    <a:pt x="533" y="0"/>
                  </a:moveTo>
                  <a:cubicBezTo>
                    <a:pt x="366" y="11"/>
                    <a:pt x="220" y="105"/>
                    <a:pt x="126" y="240"/>
                  </a:cubicBezTo>
                  <a:cubicBezTo>
                    <a:pt x="32" y="387"/>
                    <a:pt x="1" y="564"/>
                    <a:pt x="42" y="731"/>
                  </a:cubicBezTo>
                  <a:cubicBezTo>
                    <a:pt x="74" y="857"/>
                    <a:pt x="157" y="951"/>
                    <a:pt x="272" y="993"/>
                  </a:cubicBezTo>
                  <a:cubicBezTo>
                    <a:pt x="291" y="996"/>
                    <a:pt x="309" y="997"/>
                    <a:pt x="328" y="997"/>
                  </a:cubicBezTo>
                  <a:cubicBezTo>
                    <a:pt x="436" y="997"/>
                    <a:pt x="546" y="947"/>
                    <a:pt x="617" y="867"/>
                  </a:cubicBezTo>
                  <a:cubicBezTo>
                    <a:pt x="805" y="679"/>
                    <a:pt x="868" y="397"/>
                    <a:pt x="763" y="157"/>
                  </a:cubicBezTo>
                  <a:cubicBezTo>
                    <a:pt x="742" y="105"/>
                    <a:pt x="711" y="63"/>
                    <a:pt x="669" y="31"/>
                  </a:cubicBezTo>
                  <a:cubicBezTo>
                    <a:pt x="627" y="11"/>
                    <a:pt x="575" y="0"/>
                    <a:pt x="533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690405" y="1681621"/>
              <a:ext cx="64579" cy="41144"/>
            </a:xfrm>
            <a:custGeom>
              <a:rect b="b" l="l" r="r" t="t"/>
              <a:pathLst>
                <a:path extrusionOk="0" h="309" w="485">
                  <a:moveTo>
                    <a:pt x="426" y="0"/>
                  </a:moveTo>
                  <a:cubicBezTo>
                    <a:pt x="363" y="0"/>
                    <a:pt x="297" y="22"/>
                    <a:pt x="244" y="65"/>
                  </a:cubicBezTo>
                  <a:cubicBezTo>
                    <a:pt x="161" y="107"/>
                    <a:pt x="88" y="159"/>
                    <a:pt x="25" y="232"/>
                  </a:cubicBezTo>
                  <a:cubicBezTo>
                    <a:pt x="1" y="265"/>
                    <a:pt x="26" y="309"/>
                    <a:pt x="63" y="309"/>
                  </a:cubicBezTo>
                  <a:cubicBezTo>
                    <a:pt x="74" y="309"/>
                    <a:pt x="86" y="305"/>
                    <a:pt x="98" y="295"/>
                  </a:cubicBezTo>
                  <a:cubicBezTo>
                    <a:pt x="150" y="243"/>
                    <a:pt x="224" y="191"/>
                    <a:pt x="297" y="138"/>
                  </a:cubicBezTo>
                  <a:cubicBezTo>
                    <a:pt x="359" y="118"/>
                    <a:pt x="422" y="76"/>
                    <a:pt x="474" y="34"/>
                  </a:cubicBezTo>
                  <a:cubicBezTo>
                    <a:pt x="485" y="24"/>
                    <a:pt x="485" y="3"/>
                    <a:pt x="464" y="3"/>
                  </a:cubicBezTo>
                  <a:cubicBezTo>
                    <a:pt x="452" y="1"/>
                    <a:pt x="439" y="0"/>
                    <a:pt x="426" y="0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3252737" y="1630491"/>
              <a:ext cx="115576" cy="132886"/>
            </a:xfrm>
            <a:custGeom>
              <a:rect b="b" l="l" r="r" t="t"/>
              <a:pathLst>
                <a:path extrusionOk="0" h="998" w="868">
                  <a:moveTo>
                    <a:pt x="335" y="0"/>
                  </a:moveTo>
                  <a:cubicBezTo>
                    <a:pt x="283" y="0"/>
                    <a:pt x="241" y="11"/>
                    <a:pt x="199" y="31"/>
                  </a:cubicBezTo>
                  <a:cubicBezTo>
                    <a:pt x="157" y="63"/>
                    <a:pt x="126" y="105"/>
                    <a:pt x="105" y="157"/>
                  </a:cubicBezTo>
                  <a:cubicBezTo>
                    <a:pt x="1" y="397"/>
                    <a:pt x="63" y="679"/>
                    <a:pt x="251" y="867"/>
                  </a:cubicBezTo>
                  <a:cubicBezTo>
                    <a:pt x="322" y="947"/>
                    <a:pt x="424" y="997"/>
                    <a:pt x="530" y="997"/>
                  </a:cubicBezTo>
                  <a:cubicBezTo>
                    <a:pt x="549" y="997"/>
                    <a:pt x="567" y="996"/>
                    <a:pt x="586" y="993"/>
                  </a:cubicBezTo>
                  <a:cubicBezTo>
                    <a:pt x="711" y="951"/>
                    <a:pt x="794" y="857"/>
                    <a:pt x="815" y="731"/>
                  </a:cubicBezTo>
                  <a:cubicBezTo>
                    <a:pt x="868" y="564"/>
                    <a:pt x="836" y="387"/>
                    <a:pt x="732" y="240"/>
                  </a:cubicBezTo>
                  <a:cubicBezTo>
                    <a:pt x="648" y="105"/>
                    <a:pt x="492" y="11"/>
                    <a:pt x="335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3274973" y="1682953"/>
              <a:ext cx="77495" cy="47669"/>
            </a:xfrm>
            <a:custGeom>
              <a:rect b="b" l="l" r="r" t="t"/>
              <a:pathLst>
                <a:path extrusionOk="0" h="358" w="582">
                  <a:moveTo>
                    <a:pt x="65" y="1"/>
                  </a:moveTo>
                  <a:cubicBezTo>
                    <a:pt x="47" y="1"/>
                    <a:pt x="29" y="1"/>
                    <a:pt x="11" y="3"/>
                  </a:cubicBezTo>
                  <a:cubicBezTo>
                    <a:pt x="1" y="3"/>
                    <a:pt x="1" y="24"/>
                    <a:pt x="11" y="24"/>
                  </a:cubicBezTo>
                  <a:cubicBezTo>
                    <a:pt x="95" y="76"/>
                    <a:pt x="189" y="108"/>
                    <a:pt x="272" y="160"/>
                  </a:cubicBezTo>
                  <a:cubicBezTo>
                    <a:pt x="356" y="212"/>
                    <a:pt x="419" y="285"/>
                    <a:pt x="502" y="348"/>
                  </a:cubicBezTo>
                  <a:cubicBezTo>
                    <a:pt x="511" y="355"/>
                    <a:pt x="520" y="357"/>
                    <a:pt x="529" y="357"/>
                  </a:cubicBezTo>
                  <a:cubicBezTo>
                    <a:pt x="559" y="357"/>
                    <a:pt x="581" y="320"/>
                    <a:pt x="565" y="296"/>
                  </a:cubicBezTo>
                  <a:cubicBezTo>
                    <a:pt x="459" y="113"/>
                    <a:pt x="273" y="1"/>
                    <a:pt x="65" y="1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3315318" y="1408925"/>
              <a:ext cx="399324" cy="491599"/>
            </a:xfrm>
            <a:custGeom>
              <a:rect b="b" l="l" r="r" t="t"/>
              <a:pathLst>
                <a:path extrusionOk="0" h="3692" w="2999">
                  <a:moveTo>
                    <a:pt x="1613" y="1"/>
                  </a:moveTo>
                  <a:cubicBezTo>
                    <a:pt x="1121" y="1"/>
                    <a:pt x="557" y="133"/>
                    <a:pt x="53" y="578"/>
                  </a:cubicBezTo>
                  <a:cubicBezTo>
                    <a:pt x="1" y="630"/>
                    <a:pt x="32" y="912"/>
                    <a:pt x="32" y="975"/>
                  </a:cubicBezTo>
                  <a:cubicBezTo>
                    <a:pt x="22" y="1278"/>
                    <a:pt x="32" y="1581"/>
                    <a:pt x="74" y="1883"/>
                  </a:cubicBezTo>
                  <a:cubicBezTo>
                    <a:pt x="84" y="1977"/>
                    <a:pt x="105" y="2082"/>
                    <a:pt x="126" y="2186"/>
                  </a:cubicBezTo>
                  <a:cubicBezTo>
                    <a:pt x="262" y="2803"/>
                    <a:pt x="586" y="3513"/>
                    <a:pt x="1192" y="3649"/>
                  </a:cubicBezTo>
                  <a:cubicBezTo>
                    <a:pt x="1332" y="3678"/>
                    <a:pt x="1463" y="3691"/>
                    <a:pt x="1583" y="3691"/>
                  </a:cubicBezTo>
                  <a:cubicBezTo>
                    <a:pt x="2463" y="3691"/>
                    <a:pt x="2815" y="2965"/>
                    <a:pt x="2926" y="2166"/>
                  </a:cubicBezTo>
                  <a:cubicBezTo>
                    <a:pt x="2988" y="1643"/>
                    <a:pt x="2999" y="1110"/>
                    <a:pt x="2936" y="588"/>
                  </a:cubicBezTo>
                  <a:cubicBezTo>
                    <a:pt x="2936" y="546"/>
                    <a:pt x="2936" y="306"/>
                    <a:pt x="2905" y="285"/>
                  </a:cubicBezTo>
                  <a:cubicBezTo>
                    <a:pt x="2905" y="285"/>
                    <a:pt x="2336" y="1"/>
                    <a:pt x="1613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3505857" y="1604659"/>
              <a:ext cx="32223" cy="120902"/>
            </a:xfrm>
            <a:custGeom>
              <a:rect b="b" l="l" r="r" t="t"/>
              <a:pathLst>
                <a:path extrusionOk="0" h="908" w="242">
                  <a:moveTo>
                    <a:pt x="117" y="1"/>
                  </a:moveTo>
                  <a:cubicBezTo>
                    <a:pt x="108" y="1"/>
                    <a:pt x="100" y="6"/>
                    <a:pt x="95" y="17"/>
                  </a:cubicBezTo>
                  <a:cubicBezTo>
                    <a:pt x="1" y="100"/>
                    <a:pt x="22" y="257"/>
                    <a:pt x="22" y="372"/>
                  </a:cubicBezTo>
                  <a:cubicBezTo>
                    <a:pt x="1" y="528"/>
                    <a:pt x="1" y="696"/>
                    <a:pt x="32" y="852"/>
                  </a:cubicBezTo>
                  <a:cubicBezTo>
                    <a:pt x="43" y="889"/>
                    <a:pt x="77" y="907"/>
                    <a:pt x="112" y="907"/>
                  </a:cubicBezTo>
                  <a:cubicBezTo>
                    <a:pt x="147" y="907"/>
                    <a:pt x="184" y="889"/>
                    <a:pt x="199" y="852"/>
                  </a:cubicBezTo>
                  <a:cubicBezTo>
                    <a:pt x="231" y="696"/>
                    <a:pt x="231" y="528"/>
                    <a:pt x="220" y="372"/>
                  </a:cubicBezTo>
                  <a:cubicBezTo>
                    <a:pt x="220" y="257"/>
                    <a:pt x="241" y="100"/>
                    <a:pt x="147" y="17"/>
                  </a:cubicBezTo>
                  <a:cubicBezTo>
                    <a:pt x="137" y="6"/>
                    <a:pt x="126" y="1"/>
                    <a:pt x="117" y="1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3386288" y="1580692"/>
              <a:ext cx="52995" cy="49000"/>
            </a:xfrm>
            <a:custGeom>
              <a:rect b="b" l="l" r="r" t="t"/>
              <a:pathLst>
                <a:path extrusionOk="0" h="368" w="398">
                  <a:moveTo>
                    <a:pt x="215" y="1"/>
                  </a:moveTo>
                  <a:cubicBezTo>
                    <a:pt x="141" y="1"/>
                    <a:pt x="66" y="36"/>
                    <a:pt x="21" y="102"/>
                  </a:cubicBezTo>
                  <a:cubicBezTo>
                    <a:pt x="0" y="134"/>
                    <a:pt x="42" y="155"/>
                    <a:pt x="63" y="155"/>
                  </a:cubicBezTo>
                  <a:cubicBezTo>
                    <a:pt x="94" y="155"/>
                    <a:pt x="147" y="134"/>
                    <a:pt x="199" y="134"/>
                  </a:cubicBezTo>
                  <a:cubicBezTo>
                    <a:pt x="188" y="144"/>
                    <a:pt x="188" y="155"/>
                    <a:pt x="188" y="165"/>
                  </a:cubicBezTo>
                  <a:cubicBezTo>
                    <a:pt x="188" y="176"/>
                    <a:pt x="188" y="197"/>
                    <a:pt x="188" y="217"/>
                  </a:cubicBezTo>
                  <a:cubicBezTo>
                    <a:pt x="178" y="259"/>
                    <a:pt x="199" y="311"/>
                    <a:pt x="230" y="343"/>
                  </a:cubicBezTo>
                  <a:cubicBezTo>
                    <a:pt x="245" y="358"/>
                    <a:pt x="261" y="368"/>
                    <a:pt x="280" y="368"/>
                  </a:cubicBezTo>
                  <a:cubicBezTo>
                    <a:pt x="287" y="368"/>
                    <a:pt x="295" y="366"/>
                    <a:pt x="303" y="364"/>
                  </a:cubicBezTo>
                  <a:cubicBezTo>
                    <a:pt x="335" y="364"/>
                    <a:pt x="366" y="343"/>
                    <a:pt x="376" y="311"/>
                  </a:cubicBezTo>
                  <a:cubicBezTo>
                    <a:pt x="387" y="270"/>
                    <a:pt x="397" y="217"/>
                    <a:pt x="387" y="176"/>
                  </a:cubicBezTo>
                  <a:cubicBezTo>
                    <a:pt x="387" y="113"/>
                    <a:pt x="356" y="50"/>
                    <a:pt x="303" y="19"/>
                  </a:cubicBezTo>
                  <a:cubicBezTo>
                    <a:pt x="276" y="7"/>
                    <a:pt x="24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592139" y="1580692"/>
              <a:ext cx="52995" cy="49000"/>
            </a:xfrm>
            <a:custGeom>
              <a:rect b="b" l="l" r="r" t="t"/>
              <a:pathLst>
                <a:path extrusionOk="0" h="368" w="398">
                  <a:moveTo>
                    <a:pt x="182" y="1"/>
                  </a:moveTo>
                  <a:cubicBezTo>
                    <a:pt x="152" y="1"/>
                    <a:pt x="122" y="7"/>
                    <a:pt x="94" y="19"/>
                  </a:cubicBezTo>
                  <a:cubicBezTo>
                    <a:pt x="42" y="50"/>
                    <a:pt x="11" y="113"/>
                    <a:pt x="11" y="176"/>
                  </a:cubicBezTo>
                  <a:cubicBezTo>
                    <a:pt x="0" y="217"/>
                    <a:pt x="0" y="270"/>
                    <a:pt x="21" y="311"/>
                  </a:cubicBezTo>
                  <a:cubicBezTo>
                    <a:pt x="32" y="343"/>
                    <a:pt x="63" y="364"/>
                    <a:pt x="94" y="364"/>
                  </a:cubicBezTo>
                  <a:cubicBezTo>
                    <a:pt x="103" y="366"/>
                    <a:pt x="111" y="368"/>
                    <a:pt x="118" y="368"/>
                  </a:cubicBezTo>
                  <a:cubicBezTo>
                    <a:pt x="137" y="368"/>
                    <a:pt x="152" y="358"/>
                    <a:pt x="168" y="343"/>
                  </a:cubicBezTo>
                  <a:cubicBezTo>
                    <a:pt x="199" y="311"/>
                    <a:pt x="220" y="259"/>
                    <a:pt x="209" y="217"/>
                  </a:cubicBezTo>
                  <a:cubicBezTo>
                    <a:pt x="209" y="197"/>
                    <a:pt x="209" y="176"/>
                    <a:pt x="209" y="165"/>
                  </a:cubicBezTo>
                  <a:cubicBezTo>
                    <a:pt x="209" y="155"/>
                    <a:pt x="209" y="144"/>
                    <a:pt x="199" y="134"/>
                  </a:cubicBezTo>
                  <a:cubicBezTo>
                    <a:pt x="251" y="134"/>
                    <a:pt x="303" y="155"/>
                    <a:pt x="335" y="155"/>
                  </a:cubicBezTo>
                  <a:cubicBezTo>
                    <a:pt x="366" y="155"/>
                    <a:pt x="397" y="134"/>
                    <a:pt x="377" y="102"/>
                  </a:cubicBezTo>
                  <a:cubicBezTo>
                    <a:pt x="332" y="36"/>
                    <a:pt x="256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353932" y="1540080"/>
              <a:ext cx="93207" cy="31557"/>
            </a:xfrm>
            <a:custGeom>
              <a:rect b="b" l="l" r="r" t="t"/>
              <a:pathLst>
                <a:path extrusionOk="0" h="237" w="700">
                  <a:moveTo>
                    <a:pt x="392" y="0"/>
                  </a:moveTo>
                  <a:cubicBezTo>
                    <a:pt x="266" y="0"/>
                    <a:pt x="141" y="45"/>
                    <a:pt x="45" y="136"/>
                  </a:cubicBezTo>
                  <a:cubicBezTo>
                    <a:pt x="1" y="171"/>
                    <a:pt x="39" y="237"/>
                    <a:pt x="90" y="237"/>
                  </a:cubicBezTo>
                  <a:cubicBezTo>
                    <a:pt x="99" y="237"/>
                    <a:pt x="108" y="235"/>
                    <a:pt x="118" y="230"/>
                  </a:cubicBezTo>
                  <a:cubicBezTo>
                    <a:pt x="214" y="162"/>
                    <a:pt x="327" y="125"/>
                    <a:pt x="444" y="125"/>
                  </a:cubicBezTo>
                  <a:cubicBezTo>
                    <a:pt x="506" y="125"/>
                    <a:pt x="568" y="135"/>
                    <a:pt x="630" y="157"/>
                  </a:cubicBezTo>
                  <a:cubicBezTo>
                    <a:pt x="634" y="158"/>
                    <a:pt x="638" y="158"/>
                    <a:pt x="641" y="158"/>
                  </a:cubicBezTo>
                  <a:cubicBezTo>
                    <a:pt x="685" y="158"/>
                    <a:pt x="700" y="102"/>
                    <a:pt x="661" y="73"/>
                  </a:cubicBezTo>
                  <a:cubicBezTo>
                    <a:pt x="577" y="25"/>
                    <a:pt x="484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3578691" y="1540080"/>
              <a:ext cx="93606" cy="31158"/>
            </a:xfrm>
            <a:custGeom>
              <a:rect b="b" l="l" r="r" t="t"/>
              <a:pathLst>
                <a:path extrusionOk="0" h="234" w="703">
                  <a:moveTo>
                    <a:pt x="316" y="0"/>
                  </a:moveTo>
                  <a:cubicBezTo>
                    <a:pt x="225" y="0"/>
                    <a:pt x="133" y="25"/>
                    <a:pt x="49" y="73"/>
                  </a:cubicBezTo>
                  <a:cubicBezTo>
                    <a:pt x="1" y="102"/>
                    <a:pt x="24" y="158"/>
                    <a:pt x="69" y="158"/>
                  </a:cubicBezTo>
                  <a:cubicBezTo>
                    <a:pt x="73" y="158"/>
                    <a:pt x="77" y="158"/>
                    <a:pt x="81" y="157"/>
                  </a:cubicBezTo>
                  <a:cubicBezTo>
                    <a:pt x="138" y="135"/>
                    <a:pt x="200" y="125"/>
                    <a:pt x="262" y="125"/>
                  </a:cubicBezTo>
                  <a:cubicBezTo>
                    <a:pt x="379" y="125"/>
                    <a:pt x="497" y="162"/>
                    <a:pt x="592" y="230"/>
                  </a:cubicBezTo>
                  <a:cubicBezTo>
                    <a:pt x="600" y="232"/>
                    <a:pt x="607" y="234"/>
                    <a:pt x="615" y="234"/>
                  </a:cubicBezTo>
                  <a:cubicBezTo>
                    <a:pt x="666" y="234"/>
                    <a:pt x="702" y="173"/>
                    <a:pt x="666" y="136"/>
                  </a:cubicBezTo>
                  <a:cubicBezTo>
                    <a:pt x="563" y="45"/>
                    <a:pt x="440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3331962" y="1651263"/>
              <a:ext cx="372960" cy="249261"/>
            </a:xfrm>
            <a:custGeom>
              <a:rect b="b" l="l" r="r" t="t"/>
              <a:pathLst>
                <a:path extrusionOk="0" h="1872" w="2801">
                  <a:moveTo>
                    <a:pt x="1463" y="1"/>
                  </a:moveTo>
                  <a:cubicBezTo>
                    <a:pt x="993" y="1"/>
                    <a:pt x="126" y="325"/>
                    <a:pt x="1" y="366"/>
                  </a:cubicBezTo>
                  <a:cubicBezTo>
                    <a:pt x="11" y="419"/>
                    <a:pt x="32" y="481"/>
                    <a:pt x="43" y="544"/>
                  </a:cubicBezTo>
                  <a:cubicBezTo>
                    <a:pt x="105" y="795"/>
                    <a:pt x="210" y="1035"/>
                    <a:pt x="346" y="1254"/>
                  </a:cubicBezTo>
                  <a:cubicBezTo>
                    <a:pt x="492" y="1536"/>
                    <a:pt x="753" y="1745"/>
                    <a:pt x="1067" y="1829"/>
                  </a:cubicBezTo>
                  <a:cubicBezTo>
                    <a:pt x="1209" y="1858"/>
                    <a:pt x="1340" y="1872"/>
                    <a:pt x="1461" y="1872"/>
                  </a:cubicBezTo>
                  <a:cubicBezTo>
                    <a:pt x="2256" y="1872"/>
                    <a:pt x="2615" y="1281"/>
                    <a:pt x="2769" y="565"/>
                  </a:cubicBezTo>
                  <a:cubicBezTo>
                    <a:pt x="2780" y="492"/>
                    <a:pt x="2790" y="419"/>
                    <a:pt x="2801" y="346"/>
                  </a:cubicBezTo>
                  <a:cubicBezTo>
                    <a:pt x="2727" y="314"/>
                    <a:pt x="2654" y="283"/>
                    <a:pt x="2581" y="262"/>
                  </a:cubicBezTo>
                  <a:cubicBezTo>
                    <a:pt x="2216" y="137"/>
                    <a:pt x="1840" y="43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3377899" y="1686015"/>
              <a:ext cx="327023" cy="214509"/>
            </a:xfrm>
            <a:custGeom>
              <a:rect b="b" l="l" r="r" t="t"/>
              <a:pathLst>
                <a:path extrusionOk="0" h="1611" w="2456">
                  <a:moveTo>
                    <a:pt x="2236" y="1"/>
                  </a:moveTo>
                  <a:cubicBezTo>
                    <a:pt x="2215" y="32"/>
                    <a:pt x="2205" y="64"/>
                    <a:pt x="2194" y="85"/>
                  </a:cubicBezTo>
                  <a:cubicBezTo>
                    <a:pt x="2100" y="220"/>
                    <a:pt x="2006" y="346"/>
                    <a:pt x="1902" y="461"/>
                  </a:cubicBezTo>
                  <a:cubicBezTo>
                    <a:pt x="1777" y="596"/>
                    <a:pt x="1641" y="711"/>
                    <a:pt x="1495" y="816"/>
                  </a:cubicBezTo>
                  <a:cubicBezTo>
                    <a:pt x="1390" y="878"/>
                    <a:pt x="1286" y="941"/>
                    <a:pt x="1160" y="983"/>
                  </a:cubicBezTo>
                  <a:cubicBezTo>
                    <a:pt x="1077" y="1004"/>
                    <a:pt x="983" y="1025"/>
                    <a:pt x="889" y="1035"/>
                  </a:cubicBezTo>
                  <a:cubicBezTo>
                    <a:pt x="784" y="1046"/>
                    <a:pt x="677" y="1052"/>
                    <a:pt x="571" y="1052"/>
                  </a:cubicBezTo>
                  <a:cubicBezTo>
                    <a:pt x="380" y="1052"/>
                    <a:pt x="188" y="1034"/>
                    <a:pt x="1" y="993"/>
                  </a:cubicBezTo>
                  <a:lnTo>
                    <a:pt x="1" y="993"/>
                  </a:lnTo>
                  <a:cubicBezTo>
                    <a:pt x="147" y="1275"/>
                    <a:pt x="408" y="1484"/>
                    <a:pt x="722" y="1568"/>
                  </a:cubicBezTo>
                  <a:cubicBezTo>
                    <a:pt x="864" y="1597"/>
                    <a:pt x="995" y="1611"/>
                    <a:pt x="1116" y="1611"/>
                  </a:cubicBezTo>
                  <a:cubicBezTo>
                    <a:pt x="1911" y="1611"/>
                    <a:pt x="2270" y="1020"/>
                    <a:pt x="2424" y="304"/>
                  </a:cubicBezTo>
                  <a:cubicBezTo>
                    <a:pt x="2435" y="231"/>
                    <a:pt x="2445" y="158"/>
                    <a:pt x="2456" y="85"/>
                  </a:cubicBezTo>
                  <a:cubicBezTo>
                    <a:pt x="2382" y="53"/>
                    <a:pt x="2309" y="22"/>
                    <a:pt x="223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3392279" y="1722499"/>
              <a:ext cx="257916" cy="41810"/>
            </a:xfrm>
            <a:custGeom>
              <a:rect b="b" l="l" r="r" t="t"/>
              <a:pathLst>
                <a:path extrusionOk="0" h="314" w="1937">
                  <a:moveTo>
                    <a:pt x="1062" y="1"/>
                  </a:moveTo>
                  <a:cubicBezTo>
                    <a:pt x="712" y="1"/>
                    <a:pt x="362" y="80"/>
                    <a:pt x="39" y="239"/>
                  </a:cubicBezTo>
                  <a:cubicBezTo>
                    <a:pt x="0" y="258"/>
                    <a:pt x="15" y="313"/>
                    <a:pt x="59" y="313"/>
                  </a:cubicBezTo>
                  <a:cubicBezTo>
                    <a:pt x="63" y="313"/>
                    <a:pt x="66" y="313"/>
                    <a:pt x="70" y="312"/>
                  </a:cubicBezTo>
                  <a:cubicBezTo>
                    <a:pt x="352" y="228"/>
                    <a:pt x="655" y="176"/>
                    <a:pt x="948" y="155"/>
                  </a:cubicBezTo>
                  <a:cubicBezTo>
                    <a:pt x="1251" y="155"/>
                    <a:pt x="1554" y="187"/>
                    <a:pt x="1846" y="249"/>
                  </a:cubicBezTo>
                  <a:cubicBezTo>
                    <a:pt x="1849" y="250"/>
                    <a:pt x="1853" y="250"/>
                    <a:pt x="1856" y="250"/>
                  </a:cubicBezTo>
                  <a:cubicBezTo>
                    <a:pt x="1912" y="250"/>
                    <a:pt x="1936" y="165"/>
                    <a:pt x="1867" y="145"/>
                  </a:cubicBezTo>
                  <a:cubicBezTo>
                    <a:pt x="1607" y="49"/>
                    <a:pt x="1334" y="1"/>
                    <a:pt x="106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3416247" y="1807051"/>
              <a:ext cx="223297" cy="36084"/>
            </a:xfrm>
            <a:custGeom>
              <a:rect b="b" l="l" r="r" t="t"/>
              <a:pathLst>
                <a:path extrusionOk="0" h="271" w="1677">
                  <a:moveTo>
                    <a:pt x="1583" y="1"/>
                  </a:moveTo>
                  <a:cubicBezTo>
                    <a:pt x="1277" y="58"/>
                    <a:pt x="972" y="84"/>
                    <a:pt x="667" y="84"/>
                  </a:cubicBezTo>
                  <a:cubicBezTo>
                    <a:pt x="471" y="84"/>
                    <a:pt x="274" y="73"/>
                    <a:pt x="78" y="53"/>
                  </a:cubicBezTo>
                  <a:cubicBezTo>
                    <a:pt x="72" y="51"/>
                    <a:pt x="66" y="50"/>
                    <a:pt x="61" y="50"/>
                  </a:cubicBezTo>
                  <a:cubicBezTo>
                    <a:pt x="12" y="50"/>
                    <a:pt x="1" y="128"/>
                    <a:pt x="57" y="147"/>
                  </a:cubicBezTo>
                  <a:cubicBezTo>
                    <a:pt x="285" y="226"/>
                    <a:pt x="543" y="270"/>
                    <a:pt x="801" y="270"/>
                  </a:cubicBezTo>
                  <a:cubicBezTo>
                    <a:pt x="1089" y="270"/>
                    <a:pt x="1377" y="216"/>
                    <a:pt x="1624" y="95"/>
                  </a:cubicBezTo>
                  <a:cubicBezTo>
                    <a:pt x="1677" y="74"/>
                    <a:pt x="1635" y="1"/>
                    <a:pt x="15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3331962" y="1651263"/>
              <a:ext cx="372960" cy="75231"/>
            </a:xfrm>
            <a:custGeom>
              <a:rect b="b" l="l" r="r" t="t"/>
              <a:pathLst>
                <a:path extrusionOk="0" h="565" w="2801">
                  <a:moveTo>
                    <a:pt x="1463" y="1"/>
                  </a:moveTo>
                  <a:cubicBezTo>
                    <a:pt x="993" y="1"/>
                    <a:pt x="126" y="325"/>
                    <a:pt x="1" y="366"/>
                  </a:cubicBezTo>
                  <a:cubicBezTo>
                    <a:pt x="11" y="419"/>
                    <a:pt x="32" y="481"/>
                    <a:pt x="43" y="544"/>
                  </a:cubicBezTo>
                  <a:cubicBezTo>
                    <a:pt x="314" y="440"/>
                    <a:pt x="993" y="220"/>
                    <a:pt x="1390" y="220"/>
                  </a:cubicBezTo>
                  <a:cubicBezTo>
                    <a:pt x="1860" y="293"/>
                    <a:pt x="2320" y="408"/>
                    <a:pt x="2769" y="565"/>
                  </a:cubicBezTo>
                  <a:cubicBezTo>
                    <a:pt x="2780" y="492"/>
                    <a:pt x="2790" y="419"/>
                    <a:pt x="2801" y="346"/>
                  </a:cubicBezTo>
                  <a:cubicBezTo>
                    <a:pt x="2372" y="168"/>
                    <a:pt x="1923" y="53"/>
                    <a:pt x="1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3309726" y="1624765"/>
              <a:ext cx="46470" cy="88680"/>
            </a:xfrm>
            <a:custGeom>
              <a:rect b="b" l="l" r="r" t="t"/>
              <a:pathLst>
                <a:path extrusionOk="0" h="666" w="349">
                  <a:moveTo>
                    <a:pt x="50" y="1"/>
                  </a:moveTo>
                  <a:cubicBezTo>
                    <a:pt x="21" y="1"/>
                    <a:pt x="8" y="40"/>
                    <a:pt x="1" y="85"/>
                  </a:cubicBezTo>
                  <a:cubicBezTo>
                    <a:pt x="11" y="158"/>
                    <a:pt x="32" y="242"/>
                    <a:pt x="74" y="304"/>
                  </a:cubicBezTo>
                  <a:cubicBezTo>
                    <a:pt x="105" y="419"/>
                    <a:pt x="147" y="524"/>
                    <a:pt x="199" y="628"/>
                  </a:cubicBezTo>
                  <a:cubicBezTo>
                    <a:pt x="214" y="654"/>
                    <a:pt x="239" y="666"/>
                    <a:pt x="263" y="666"/>
                  </a:cubicBezTo>
                  <a:cubicBezTo>
                    <a:pt x="306" y="666"/>
                    <a:pt x="349" y="629"/>
                    <a:pt x="335" y="576"/>
                  </a:cubicBezTo>
                  <a:cubicBezTo>
                    <a:pt x="304" y="451"/>
                    <a:pt x="252" y="336"/>
                    <a:pt x="199" y="231"/>
                  </a:cubicBezTo>
                  <a:cubicBezTo>
                    <a:pt x="178" y="158"/>
                    <a:pt x="137" y="85"/>
                    <a:pt x="95" y="22"/>
                  </a:cubicBezTo>
                  <a:cubicBezTo>
                    <a:pt x="77" y="7"/>
                    <a:pt x="62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3682815" y="1630358"/>
              <a:ext cx="38747" cy="80957"/>
            </a:xfrm>
            <a:custGeom>
              <a:rect b="b" l="l" r="r" t="t"/>
              <a:pathLst>
                <a:path extrusionOk="0" h="608" w="291">
                  <a:moveTo>
                    <a:pt x="230" y="1"/>
                  </a:moveTo>
                  <a:cubicBezTo>
                    <a:pt x="213" y="1"/>
                    <a:pt x="196" y="8"/>
                    <a:pt x="186" y="22"/>
                  </a:cubicBezTo>
                  <a:cubicBezTo>
                    <a:pt x="145" y="85"/>
                    <a:pt x="124" y="158"/>
                    <a:pt x="103" y="231"/>
                  </a:cubicBezTo>
                  <a:cubicBezTo>
                    <a:pt x="72" y="325"/>
                    <a:pt x="40" y="419"/>
                    <a:pt x="19" y="513"/>
                  </a:cubicBezTo>
                  <a:cubicBezTo>
                    <a:pt x="0" y="570"/>
                    <a:pt x="43" y="608"/>
                    <a:pt x="86" y="608"/>
                  </a:cubicBezTo>
                  <a:cubicBezTo>
                    <a:pt x="114" y="608"/>
                    <a:pt x="143" y="592"/>
                    <a:pt x="155" y="555"/>
                  </a:cubicBezTo>
                  <a:cubicBezTo>
                    <a:pt x="186" y="461"/>
                    <a:pt x="228" y="356"/>
                    <a:pt x="249" y="252"/>
                  </a:cubicBezTo>
                  <a:cubicBezTo>
                    <a:pt x="281" y="189"/>
                    <a:pt x="291" y="116"/>
                    <a:pt x="281" y="43"/>
                  </a:cubicBezTo>
                  <a:cubicBezTo>
                    <a:pt x="275" y="13"/>
                    <a:pt x="252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3243017" y="1323042"/>
              <a:ext cx="518895" cy="260979"/>
            </a:xfrm>
            <a:custGeom>
              <a:rect b="b" l="l" r="r" t="t"/>
              <a:pathLst>
                <a:path extrusionOk="0" h="1960" w="3897">
                  <a:moveTo>
                    <a:pt x="1699" y="1"/>
                  </a:moveTo>
                  <a:cubicBezTo>
                    <a:pt x="1450" y="1"/>
                    <a:pt x="1198" y="38"/>
                    <a:pt x="951" y="115"/>
                  </a:cubicBezTo>
                  <a:cubicBezTo>
                    <a:pt x="847" y="136"/>
                    <a:pt x="753" y="199"/>
                    <a:pt x="679" y="283"/>
                  </a:cubicBezTo>
                  <a:cubicBezTo>
                    <a:pt x="648" y="324"/>
                    <a:pt x="627" y="377"/>
                    <a:pt x="596" y="429"/>
                  </a:cubicBezTo>
                  <a:cubicBezTo>
                    <a:pt x="544" y="491"/>
                    <a:pt x="491" y="565"/>
                    <a:pt x="418" y="627"/>
                  </a:cubicBezTo>
                  <a:cubicBezTo>
                    <a:pt x="136" y="920"/>
                    <a:pt x="0" y="1327"/>
                    <a:pt x="42" y="1745"/>
                  </a:cubicBezTo>
                  <a:cubicBezTo>
                    <a:pt x="53" y="1808"/>
                    <a:pt x="74" y="1860"/>
                    <a:pt x="105" y="1912"/>
                  </a:cubicBezTo>
                  <a:cubicBezTo>
                    <a:pt x="139" y="1946"/>
                    <a:pt x="182" y="1960"/>
                    <a:pt x="229" y="1960"/>
                  </a:cubicBezTo>
                  <a:cubicBezTo>
                    <a:pt x="311" y="1960"/>
                    <a:pt x="404" y="1917"/>
                    <a:pt x="470" y="1870"/>
                  </a:cubicBezTo>
                  <a:cubicBezTo>
                    <a:pt x="888" y="1568"/>
                    <a:pt x="935" y="1115"/>
                    <a:pt x="1345" y="1115"/>
                  </a:cubicBezTo>
                  <a:cubicBezTo>
                    <a:pt x="1417" y="1115"/>
                    <a:pt x="1500" y="1129"/>
                    <a:pt x="1599" y="1160"/>
                  </a:cubicBezTo>
                  <a:cubicBezTo>
                    <a:pt x="2158" y="1331"/>
                    <a:pt x="2702" y="1565"/>
                    <a:pt x="3284" y="1565"/>
                  </a:cubicBezTo>
                  <a:cubicBezTo>
                    <a:pt x="3376" y="1565"/>
                    <a:pt x="3469" y="1559"/>
                    <a:pt x="3563" y="1547"/>
                  </a:cubicBezTo>
                  <a:cubicBezTo>
                    <a:pt x="3625" y="1547"/>
                    <a:pt x="3688" y="1526"/>
                    <a:pt x="3740" y="1494"/>
                  </a:cubicBezTo>
                  <a:cubicBezTo>
                    <a:pt x="3897" y="1369"/>
                    <a:pt x="3813" y="1118"/>
                    <a:pt x="3688" y="972"/>
                  </a:cubicBezTo>
                  <a:cubicBezTo>
                    <a:pt x="3200" y="350"/>
                    <a:pt x="2462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3749258" y="2840181"/>
              <a:ext cx="437007" cy="501319"/>
            </a:xfrm>
            <a:custGeom>
              <a:rect b="b" l="l" r="r" t="t"/>
              <a:pathLst>
                <a:path extrusionOk="0" h="3765" w="3282">
                  <a:moveTo>
                    <a:pt x="1486" y="0"/>
                  </a:moveTo>
                  <a:cubicBezTo>
                    <a:pt x="1437" y="0"/>
                    <a:pt x="1201" y="177"/>
                    <a:pt x="920" y="390"/>
                  </a:cubicBezTo>
                  <a:cubicBezTo>
                    <a:pt x="816" y="474"/>
                    <a:pt x="701" y="568"/>
                    <a:pt x="586" y="651"/>
                  </a:cubicBezTo>
                  <a:cubicBezTo>
                    <a:pt x="272" y="912"/>
                    <a:pt x="1" y="1142"/>
                    <a:pt x="1" y="1142"/>
                  </a:cubicBezTo>
                  <a:lnTo>
                    <a:pt x="2372" y="3764"/>
                  </a:lnTo>
                  <a:lnTo>
                    <a:pt x="3281" y="3054"/>
                  </a:lnTo>
                  <a:cubicBezTo>
                    <a:pt x="3281" y="3054"/>
                    <a:pt x="1557" y="77"/>
                    <a:pt x="1495" y="3"/>
                  </a:cubicBezTo>
                  <a:cubicBezTo>
                    <a:pt x="1493" y="1"/>
                    <a:pt x="1490" y="0"/>
                    <a:pt x="1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3829947" y="2891977"/>
              <a:ext cx="331150" cy="424490"/>
            </a:xfrm>
            <a:custGeom>
              <a:rect b="b" l="l" r="r" t="t"/>
              <a:pathLst>
                <a:path extrusionOk="0" h="3188" w="2487">
                  <a:moveTo>
                    <a:pt x="325" y="1"/>
                  </a:moveTo>
                  <a:cubicBezTo>
                    <a:pt x="220" y="85"/>
                    <a:pt x="105" y="179"/>
                    <a:pt x="1" y="262"/>
                  </a:cubicBezTo>
                  <a:cubicBezTo>
                    <a:pt x="314" y="816"/>
                    <a:pt x="680" y="1317"/>
                    <a:pt x="1045" y="1839"/>
                  </a:cubicBezTo>
                  <a:cubicBezTo>
                    <a:pt x="1296" y="2205"/>
                    <a:pt x="1568" y="2560"/>
                    <a:pt x="1829" y="2926"/>
                  </a:cubicBezTo>
                  <a:lnTo>
                    <a:pt x="2017" y="3187"/>
                  </a:lnTo>
                  <a:lnTo>
                    <a:pt x="2487" y="2821"/>
                  </a:lnTo>
                  <a:lnTo>
                    <a:pt x="2330" y="2613"/>
                  </a:lnTo>
                  <a:cubicBezTo>
                    <a:pt x="2048" y="2236"/>
                    <a:pt x="1777" y="1860"/>
                    <a:pt x="1495" y="1484"/>
                  </a:cubicBezTo>
                  <a:cubicBezTo>
                    <a:pt x="1108" y="983"/>
                    <a:pt x="742" y="471"/>
                    <a:pt x="325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3963498" y="3148029"/>
              <a:ext cx="352055" cy="294933"/>
            </a:xfrm>
            <a:custGeom>
              <a:rect b="b" l="l" r="r" t="t"/>
              <a:pathLst>
                <a:path extrusionOk="0" h="2215" w="2644">
                  <a:moveTo>
                    <a:pt x="2299" y="0"/>
                  </a:moveTo>
                  <a:cubicBezTo>
                    <a:pt x="868" y="1034"/>
                    <a:pt x="1" y="1797"/>
                    <a:pt x="1" y="1797"/>
                  </a:cubicBezTo>
                  <a:lnTo>
                    <a:pt x="345" y="2215"/>
                  </a:lnTo>
                  <a:cubicBezTo>
                    <a:pt x="1160" y="1682"/>
                    <a:pt x="1923" y="1086"/>
                    <a:pt x="2644" y="418"/>
                  </a:cubicBezTo>
                  <a:lnTo>
                    <a:pt x="2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2842365" y="1684684"/>
              <a:ext cx="136481" cy="147533"/>
            </a:xfrm>
            <a:custGeom>
              <a:rect b="b" l="l" r="r" t="t"/>
              <a:pathLst>
                <a:path extrusionOk="0" h="1108" w="1025">
                  <a:moveTo>
                    <a:pt x="199" y="1"/>
                  </a:moveTo>
                  <a:lnTo>
                    <a:pt x="1" y="157"/>
                  </a:lnTo>
                  <a:cubicBezTo>
                    <a:pt x="95" y="491"/>
                    <a:pt x="241" y="815"/>
                    <a:pt x="450" y="1108"/>
                  </a:cubicBezTo>
                  <a:lnTo>
                    <a:pt x="1025" y="638"/>
                  </a:lnTo>
                  <a:cubicBezTo>
                    <a:pt x="1025" y="638"/>
                    <a:pt x="492" y="105"/>
                    <a:pt x="199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2836906" y="1706920"/>
              <a:ext cx="212911" cy="193471"/>
            </a:xfrm>
            <a:custGeom>
              <a:rect b="b" l="l" r="r" t="t"/>
              <a:pathLst>
                <a:path extrusionOk="0" h="1453" w="1599">
                  <a:moveTo>
                    <a:pt x="1222" y="1"/>
                  </a:moveTo>
                  <a:cubicBezTo>
                    <a:pt x="763" y="262"/>
                    <a:pt x="355" y="586"/>
                    <a:pt x="0" y="983"/>
                  </a:cubicBezTo>
                  <a:lnTo>
                    <a:pt x="387" y="1453"/>
                  </a:lnTo>
                  <a:lnTo>
                    <a:pt x="1598" y="481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rgbClr val="6CB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2813205" y="1698532"/>
              <a:ext cx="1222739" cy="1395305"/>
            </a:xfrm>
            <a:custGeom>
              <a:rect b="b" l="l" r="r" t="t"/>
              <a:pathLst>
                <a:path extrusionOk="0" h="10479" w="9183">
                  <a:moveTo>
                    <a:pt x="2121" y="1"/>
                  </a:moveTo>
                  <a:cubicBezTo>
                    <a:pt x="1327" y="482"/>
                    <a:pt x="606" y="1087"/>
                    <a:pt x="0" y="1798"/>
                  </a:cubicBezTo>
                  <a:cubicBezTo>
                    <a:pt x="1211" y="3520"/>
                    <a:pt x="7064" y="10479"/>
                    <a:pt x="7073" y="10479"/>
                  </a:cubicBezTo>
                  <a:cubicBezTo>
                    <a:pt x="7073" y="10479"/>
                    <a:pt x="7073" y="10479"/>
                    <a:pt x="7073" y="10479"/>
                  </a:cubicBezTo>
                  <a:cubicBezTo>
                    <a:pt x="8462" y="9622"/>
                    <a:pt x="9183" y="8786"/>
                    <a:pt x="9183" y="8786"/>
                  </a:cubicBezTo>
                  <a:cubicBezTo>
                    <a:pt x="7167" y="6049"/>
                    <a:pt x="2121" y="1"/>
                    <a:pt x="2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2867398" y="1754189"/>
              <a:ext cx="1079600" cy="1240848"/>
            </a:xfrm>
            <a:custGeom>
              <a:rect b="b" l="l" r="r" t="t"/>
              <a:pathLst>
                <a:path extrusionOk="0" h="9319" w="8108">
                  <a:moveTo>
                    <a:pt x="1725" y="1"/>
                  </a:moveTo>
                  <a:cubicBezTo>
                    <a:pt x="1505" y="137"/>
                    <a:pt x="1286" y="293"/>
                    <a:pt x="1077" y="450"/>
                  </a:cubicBezTo>
                  <a:cubicBezTo>
                    <a:pt x="680" y="753"/>
                    <a:pt x="314" y="1098"/>
                    <a:pt x="1" y="1474"/>
                  </a:cubicBezTo>
                  <a:cubicBezTo>
                    <a:pt x="857" y="2675"/>
                    <a:pt x="4221" y="6728"/>
                    <a:pt x="5684" y="8494"/>
                  </a:cubicBezTo>
                  <a:lnTo>
                    <a:pt x="6373" y="9319"/>
                  </a:lnTo>
                  <a:cubicBezTo>
                    <a:pt x="6624" y="9173"/>
                    <a:pt x="6864" y="9006"/>
                    <a:pt x="7104" y="8838"/>
                  </a:cubicBezTo>
                  <a:cubicBezTo>
                    <a:pt x="7470" y="8567"/>
                    <a:pt x="7804" y="8264"/>
                    <a:pt x="8107" y="7930"/>
                  </a:cubicBezTo>
                  <a:cubicBezTo>
                    <a:pt x="7909" y="7668"/>
                    <a:pt x="7689" y="7376"/>
                    <a:pt x="7439" y="7063"/>
                  </a:cubicBezTo>
                  <a:cubicBezTo>
                    <a:pt x="5370" y="4378"/>
                    <a:pt x="1725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3624095" y="2769610"/>
              <a:ext cx="189343" cy="226892"/>
            </a:xfrm>
            <a:custGeom>
              <a:rect b="b" l="l" r="r" t="t"/>
              <a:pathLst>
                <a:path extrusionOk="0" h="1704" w="1422">
                  <a:moveTo>
                    <a:pt x="1014" y="1"/>
                  </a:moveTo>
                  <a:cubicBezTo>
                    <a:pt x="722" y="220"/>
                    <a:pt x="450" y="460"/>
                    <a:pt x="178" y="711"/>
                  </a:cubicBezTo>
                  <a:cubicBezTo>
                    <a:pt x="126" y="763"/>
                    <a:pt x="63" y="815"/>
                    <a:pt x="1" y="868"/>
                  </a:cubicBezTo>
                  <a:lnTo>
                    <a:pt x="701" y="1703"/>
                  </a:lnTo>
                  <a:cubicBezTo>
                    <a:pt x="951" y="1547"/>
                    <a:pt x="1192" y="1390"/>
                    <a:pt x="1421" y="1212"/>
                  </a:cubicBezTo>
                  <a:cubicBezTo>
                    <a:pt x="1317" y="795"/>
                    <a:pt x="1181" y="387"/>
                    <a:pt x="1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3759111" y="2694512"/>
              <a:ext cx="187878" cy="236612"/>
            </a:xfrm>
            <a:custGeom>
              <a:rect b="b" l="l" r="r" t="t"/>
              <a:pathLst>
                <a:path extrusionOk="0" h="1777" w="1411">
                  <a:moveTo>
                    <a:pt x="742" y="1"/>
                  </a:moveTo>
                  <a:cubicBezTo>
                    <a:pt x="501" y="178"/>
                    <a:pt x="272" y="345"/>
                    <a:pt x="230" y="377"/>
                  </a:cubicBezTo>
                  <a:lnTo>
                    <a:pt x="0" y="565"/>
                  </a:lnTo>
                  <a:cubicBezTo>
                    <a:pt x="167" y="951"/>
                    <a:pt x="303" y="1359"/>
                    <a:pt x="407" y="1776"/>
                  </a:cubicBezTo>
                  <a:cubicBezTo>
                    <a:pt x="773" y="1505"/>
                    <a:pt x="1107" y="1202"/>
                    <a:pt x="1410" y="868"/>
                  </a:cubicBezTo>
                  <a:cubicBezTo>
                    <a:pt x="1212" y="606"/>
                    <a:pt x="992" y="314"/>
                    <a:pt x="742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3010668" y="1755654"/>
              <a:ext cx="847249" cy="1014089"/>
            </a:xfrm>
            <a:custGeom>
              <a:rect b="b" l="l" r="r" t="t"/>
              <a:pathLst>
                <a:path extrusionOk="0" h="7616" w="6363">
                  <a:moveTo>
                    <a:pt x="659" y="0"/>
                  </a:moveTo>
                  <a:cubicBezTo>
                    <a:pt x="429" y="136"/>
                    <a:pt x="210" y="282"/>
                    <a:pt x="1" y="439"/>
                  </a:cubicBezTo>
                  <a:cubicBezTo>
                    <a:pt x="32" y="470"/>
                    <a:pt x="53" y="491"/>
                    <a:pt x="74" y="512"/>
                  </a:cubicBezTo>
                  <a:cubicBezTo>
                    <a:pt x="513" y="930"/>
                    <a:pt x="951" y="1348"/>
                    <a:pt x="1359" y="1797"/>
                  </a:cubicBezTo>
                  <a:cubicBezTo>
                    <a:pt x="1819" y="2309"/>
                    <a:pt x="2257" y="2831"/>
                    <a:pt x="2706" y="3354"/>
                  </a:cubicBezTo>
                  <a:cubicBezTo>
                    <a:pt x="3615" y="4430"/>
                    <a:pt x="4524" y="5516"/>
                    <a:pt x="5203" y="6759"/>
                  </a:cubicBezTo>
                  <a:cubicBezTo>
                    <a:pt x="5360" y="7031"/>
                    <a:pt x="5496" y="7323"/>
                    <a:pt x="5621" y="7616"/>
                  </a:cubicBezTo>
                  <a:lnTo>
                    <a:pt x="5840" y="7428"/>
                  </a:lnTo>
                  <a:cubicBezTo>
                    <a:pt x="5893" y="7396"/>
                    <a:pt x="6122" y="7229"/>
                    <a:pt x="6363" y="7052"/>
                  </a:cubicBezTo>
                  <a:cubicBezTo>
                    <a:pt x="4294" y="4367"/>
                    <a:pt x="659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2985636" y="1978152"/>
              <a:ext cx="64180" cy="64313"/>
            </a:xfrm>
            <a:custGeom>
              <a:rect b="b" l="l" r="r" t="t"/>
              <a:pathLst>
                <a:path extrusionOk="0" h="483" w="482">
                  <a:moveTo>
                    <a:pt x="210" y="1"/>
                  </a:moveTo>
                  <a:cubicBezTo>
                    <a:pt x="158" y="1"/>
                    <a:pt x="116" y="22"/>
                    <a:pt x="84" y="42"/>
                  </a:cubicBezTo>
                  <a:cubicBezTo>
                    <a:pt x="64" y="63"/>
                    <a:pt x="43" y="95"/>
                    <a:pt x="22" y="126"/>
                  </a:cubicBezTo>
                  <a:cubicBezTo>
                    <a:pt x="1" y="178"/>
                    <a:pt x="1" y="231"/>
                    <a:pt x="22" y="272"/>
                  </a:cubicBezTo>
                  <a:lnTo>
                    <a:pt x="74" y="356"/>
                  </a:lnTo>
                  <a:cubicBezTo>
                    <a:pt x="105" y="419"/>
                    <a:pt x="168" y="471"/>
                    <a:pt x="241" y="481"/>
                  </a:cubicBezTo>
                  <a:cubicBezTo>
                    <a:pt x="248" y="482"/>
                    <a:pt x="254" y="482"/>
                    <a:pt x="260" y="482"/>
                  </a:cubicBezTo>
                  <a:cubicBezTo>
                    <a:pt x="368" y="482"/>
                    <a:pt x="461" y="402"/>
                    <a:pt x="471" y="293"/>
                  </a:cubicBezTo>
                  <a:cubicBezTo>
                    <a:pt x="481" y="262"/>
                    <a:pt x="471" y="220"/>
                    <a:pt x="460" y="189"/>
                  </a:cubicBezTo>
                  <a:cubicBezTo>
                    <a:pt x="440" y="157"/>
                    <a:pt x="419" y="126"/>
                    <a:pt x="387" y="95"/>
                  </a:cubicBezTo>
                  <a:lnTo>
                    <a:pt x="325" y="42"/>
                  </a:lnTo>
                  <a:cubicBezTo>
                    <a:pt x="293" y="11"/>
                    <a:pt x="252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3110398" y="2029549"/>
              <a:ext cx="71769" cy="52595"/>
            </a:xfrm>
            <a:custGeom>
              <a:rect b="b" l="l" r="r" t="t"/>
              <a:pathLst>
                <a:path extrusionOk="0" h="395" w="539">
                  <a:moveTo>
                    <a:pt x="253" y="1"/>
                  </a:moveTo>
                  <a:cubicBezTo>
                    <a:pt x="217" y="1"/>
                    <a:pt x="179" y="10"/>
                    <a:pt x="140" y="33"/>
                  </a:cubicBezTo>
                  <a:cubicBezTo>
                    <a:pt x="0" y="181"/>
                    <a:pt x="130" y="394"/>
                    <a:pt x="298" y="394"/>
                  </a:cubicBezTo>
                  <a:cubicBezTo>
                    <a:pt x="331" y="394"/>
                    <a:pt x="366" y="386"/>
                    <a:pt x="401" y="367"/>
                  </a:cubicBezTo>
                  <a:cubicBezTo>
                    <a:pt x="539" y="212"/>
                    <a:pt x="421" y="1"/>
                    <a:pt x="2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3120651" y="2149120"/>
              <a:ext cx="51530" cy="47935"/>
            </a:xfrm>
            <a:custGeom>
              <a:rect b="b" l="l" r="r" t="t"/>
              <a:pathLst>
                <a:path extrusionOk="0" h="360" w="387">
                  <a:moveTo>
                    <a:pt x="185" y="0"/>
                  </a:moveTo>
                  <a:cubicBezTo>
                    <a:pt x="95" y="0"/>
                    <a:pt x="17" y="66"/>
                    <a:pt x="0" y="158"/>
                  </a:cubicBezTo>
                  <a:cubicBezTo>
                    <a:pt x="0" y="211"/>
                    <a:pt x="11" y="252"/>
                    <a:pt x="42" y="294"/>
                  </a:cubicBezTo>
                  <a:cubicBezTo>
                    <a:pt x="77" y="338"/>
                    <a:pt x="126" y="359"/>
                    <a:pt x="178" y="359"/>
                  </a:cubicBezTo>
                  <a:cubicBezTo>
                    <a:pt x="188" y="359"/>
                    <a:pt x="199" y="359"/>
                    <a:pt x="209" y="357"/>
                  </a:cubicBezTo>
                  <a:cubicBezTo>
                    <a:pt x="240" y="357"/>
                    <a:pt x="272" y="336"/>
                    <a:pt x="303" y="325"/>
                  </a:cubicBezTo>
                  <a:cubicBezTo>
                    <a:pt x="324" y="305"/>
                    <a:pt x="345" y="273"/>
                    <a:pt x="355" y="252"/>
                  </a:cubicBezTo>
                  <a:cubicBezTo>
                    <a:pt x="387" y="148"/>
                    <a:pt x="345" y="43"/>
                    <a:pt x="251" y="12"/>
                  </a:cubicBezTo>
                  <a:cubicBezTo>
                    <a:pt x="229" y="4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233297" y="2159106"/>
              <a:ext cx="92541" cy="69772"/>
            </a:xfrm>
            <a:custGeom>
              <a:rect b="b" l="l" r="r" t="t"/>
              <a:pathLst>
                <a:path extrusionOk="0" h="524" w="695">
                  <a:moveTo>
                    <a:pt x="341" y="0"/>
                  </a:moveTo>
                  <a:cubicBezTo>
                    <a:pt x="286" y="0"/>
                    <a:pt x="232" y="17"/>
                    <a:pt x="188" y="52"/>
                  </a:cubicBezTo>
                  <a:cubicBezTo>
                    <a:pt x="0" y="198"/>
                    <a:pt x="84" y="501"/>
                    <a:pt x="314" y="522"/>
                  </a:cubicBezTo>
                  <a:cubicBezTo>
                    <a:pt x="322" y="523"/>
                    <a:pt x="331" y="523"/>
                    <a:pt x="340" y="523"/>
                  </a:cubicBezTo>
                  <a:cubicBezTo>
                    <a:pt x="564" y="523"/>
                    <a:pt x="694" y="265"/>
                    <a:pt x="543" y="94"/>
                  </a:cubicBezTo>
                  <a:cubicBezTo>
                    <a:pt x="495" y="33"/>
                    <a:pt x="418" y="0"/>
                    <a:pt x="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3258329" y="2319288"/>
              <a:ext cx="75231" cy="71237"/>
            </a:xfrm>
            <a:custGeom>
              <a:rect b="b" l="l" r="r" t="t"/>
              <a:pathLst>
                <a:path extrusionOk="0" h="535" w="565">
                  <a:moveTo>
                    <a:pt x="277" y="0"/>
                  </a:moveTo>
                  <a:cubicBezTo>
                    <a:pt x="182" y="0"/>
                    <a:pt x="89" y="51"/>
                    <a:pt x="42" y="144"/>
                  </a:cubicBezTo>
                  <a:cubicBezTo>
                    <a:pt x="11" y="197"/>
                    <a:pt x="0" y="270"/>
                    <a:pt x="21" y="332"/>
                  </a:cubicBezTo>
                  <a:cubicBezTo>
                    <a:pt x="42" y="416"/>
                    <a:pt x="105" y="479"/>
                    <a:pt x="178" y="510"/>
                  </a:cubicBezTo>
                  <a:cubicBezTo>
                    <a:pt x="215" y="527"/>
                    <a:pt x="253" y="535"/>
                    <a:pt x="292" y="535"/>
                  </a:cubicBezTo>
                  <a:cubicBezTo>
                    <a:pt x="374" y="535"/>
                    <a:pt x="455" y="498"/>
                    <a:pt x="512" y="426"/>
                  </a:cubicBezTo>
                  <a:cubicBezTo>
                    <a:pt x="544" y="374"/>
                    <a:pt x="564" y="311"/>
                    <a:pt x="554" y="249"/>
                  </a:cubicBezTo>
                  <a:cubicBezTo>
                    <a:pt x="544" y="197"/>
                    <a:pt x="523" y="155"/>
                    <a:pt x="491" y="113"/>
                  </a:cubicBezTo>
                  <a:cubicBezTo>
                    <a:pt x="470" y="92"/>
                    <a:pt x="450" y="71"/>
                    <a:pt x="429" y="50"/>
                  </a:cubicBezTo>
                  <a:cubicBezTo>
                    <a:pt x="383" y="16"/>
                    <a:pt x="33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2600696" y="1378167"/>
              <a:ext cx="294800" cy="362441"/>
            </a:xfrm>
            <a:custGeom>
              <a:rect b="b" l="l" r="r" t="t"/>
              <a:pathLst>
                <a:path extrusionOk="0" h="2722" w="2214">
                  <a:moveTo>
                    <a:pt x="25" y="0"/>
                  </a:moveTo>
                  <a:cubicBezTo>
                    <a:pt x="11" y="0"/>
                    <a:pt x="1" y="12"/>
                    <a:pt x="9" y="36"/>
                  </a:cubicBezTo>
                  <a:cubicBezTo>
                    <a:pt x="353" y="485"/>
                    <a:pt x="740" y="903"/>
                    <a:pt x="1095" y="1352"/>
                  </a:cubicBezTo>
                  <a:cubicBezTo>
                    <a:pt x="1450" y="1791"/>
                    <a:pt x="1795" y="2250"/>
                    <a:pt x="2129" y="2699"/>
                  </a:cubicBezTo>
                  <a:cubicBezTo>
                    <a:pt x="2139" y="2715"/>
                    <a:pt x="2151" y="2721"/>
                    <a:pt x="2162" y="2721"/>
                  </a:cubicBezTo>
                  <a:cubicBezTo>
                    <a:pt x="2190" y="2721"/>
                    <a:pt x="2214" y="2687"/>
                    <a:pt x="2192" y="2658"/>
                  </a:cubicBezTo>
                  <a:cubicBezTo>
                    <a:pt x="1858" y="2198"/>
                    <a:pt x="1513" y="1738"/>
                    <a:pt x="1158" y="1300"/>
                  </a:cubicBezTo>
                  <a:cubicBezTo>
                    <a:pt x="813" y="850"/>
                    <a:pt x="437" y="422"/>
                    <a:pt x="40" y="4"/>
                  </a:cubicBezTo>
                  <a:cubicBezTo>
                    <a:pt x="35" y="2"/>
                    <a:pt x="30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3695065" y="2818344"/>
              <a:ext cx="404917" cy="344998"/>
            </a:xfrm>
            <a:custGeom>
              <a:rect b="b" l="l" r="r" t="t"/>
              <a:pathLst>
                <a:path extrusionOk="0" h="2591" w="3041">
                  <a:moveTo>
                    <a:pt x="2696" y="0"/>
                  </a:moveTo>
                  <a:cubicBezTo>
                    <a:pt x="1285" y="1055"/>
                    <a:pt x="0" y="2173"/>
                    <a:pt x="0" y="2173"/>
                  </a:cubicBezTo>
                  <a:lnTo>
                    <a:pt x="345" y="2591"/>
                  </a:lnTo>
                  <a:cubicBezTo>
                    <a:pt x="1233" y="1964"/>
                    <a:pt x="3040" y="429"/>
                    <a:pt x="3040" y="429"/>
                  </a:cubicBezTo>
                  <a:lnTo>
                    <a:pt x="2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3205468" y="2449112"/>
              <a:ext cx="229555" cy="216373"/>
            </a:xfrm>
            <a:custGeom>
              <a:rect b="b" l="l" r="r" t="t"/>
              <a:pathLst>
                <a:path extrusionOk="0" h="1625" w="1724">
                  <a:moveTo>
                    <a:pt x="1040" y="0"/>
                  </a:moveTo>
                  <a:cubicBezTo>
                    <a:pt x="1025" y="0"/>
                    <a:pt x="1008" y="5"/>
                    <a:pt x="993" y="15"/>
                  </a:cubicBezTo>
                  <a:cubicBezTo>
                    <a:pt x="961" y="36"/>
                    <a:pt x="930" y="68"/>
                    <a:pt x="899" y="99"/>
                  </a:cubicBezTo>
                  <a:cubicBezTo>
                    <a:pt x="763" y="235"/>
                    <a:pt x="648" y="381"/>
                    <a:pt x="544" y="548"/>
                  </a:cubicBezTo>
                  <a:cubicBezTo>
                    <a:pt x="544" y="465"/>
                    <a:pt x="554" y="381"/>
                    <a:pt x="564" y="308"/>
                  </a:cubicBezTo>
                  <a:cubicBezTo>
                    <a:pt x="564" y="224"/>
                    <a:pt x="512" y="130"/>
                    <a:pt x="429" y="130"/>
                  </a:cubicBezTo>
                  <a:cubicBezTo>
                    <a:pt x="424" y="130"/>
                    <a:pt x="419" y="129"/>
                    <a:pt x="415" y="129"/>
                  </a:cubicBezTo>
                  <a:cubicBezTo>
                    <a:pt x="339" y="129"/>
                    <a:pt x="291" y="208"/>
                    <a:pt x="262" y="287"/>
                  </a:cubicBezTo>
                  <a:cubicBezTo>
                    <a:pt x="209" y="433"/>
                    <a:pt x="220" y="611"/>
                    <a:pt x="167" y="747"/>
                  </a:cubicBezTo>
                  <a:cubicBezTo>
                    <a:pt x="63" y="956"/>
                    <a:pt x="0" y="1112"/>
                    <a:pt x="167" y="1311"/>
                  </a:cubicBezTo>
                  <a:cubicBezTo>
                    <a:pt x="314" y="1499"/>
                    <a:pt x="533" y="1614"/>
                    <a:pt x="773" y="1624"/>
                  </a:cubicBezTo>
                  <a:cubicBezTo>
                    <a:pt x="1108" y="1624"/>
                    <a:pt x="1390" y="1394"/>
                    <a:pt x="1640" y="1196"/>
                  </a:cubicBezTo>
                  <a:cubicBezTo>
                    <a:pt x="1682" y="1165"/>
                    <a:pt x="1724" y="1123"/>
                    <a:pt x="1724" y="1071"/>
                  </a:cubicBezTo>
                  <a:cubicBezTo>
                    <a:pt x="1715" y="997"/>
                    <a:pt x="1633" y="964"/>
                    <a:pt x="1557" y="964"/>
                  </a:cubicBezTo>
                  <a:cubicBezTo>
                    <a:pt x="1546" y="964"/>
                    <a:pt x="1536" y="965"/>
                    <a:pt x="1526" y="966"/>
                  </a:cubicBezTo>
                  <a:cubicBezTo>
                    <a:pt x="1432" y="977"/>
                    <a:pt x="1337" y="1018"/>
                    <a:pt x="1254" y="1081"/>
                  </a:cubicBezTo>
                  <a:lnTo>
                    <a:pt x="1609" y="726"/>
                  </a:lnTo>
                  <a:cubicBezTo>
                    <a:pt x="1651" y="694"/>
                    <a:pt x="1672" y="642"/>
                    <a:pt x="1651" y="611"/>
                  </a:cubicBezTo>
                  <a:cubicBezTo>
                    <a:pt x="1638" y="592"/>
                    <a:pt x="1618" y="588"/>
                    <a:pt x="1597" y="588"/>
                  </a:cubicBezTo>
                  <a:cubicBezTo>
                    <a:pt x="1584" y="588"/>
                    <a:pt x="1569" y="590"/>
                    <a:pt x="1557" y="590"/>
                  </a:cubicBezTo>
                  <a:cubicBezTo>
                    <a:pt x="1379" y="642"/>
                    <a:pt x="1212" y="715"/>
                    <a:pt x="1076" y="830"/>
                  </a:cubicBezTo>
                  <a:cubicBezTo>
                    <a:pt x="1212" y="694"/>
                    <a:pt x="1337" y="538"/>
                    <a:pt x="1432" y="371"/>
                  </a:cubicBezTo>
                  <a:cubicBezTo>
                    <a:pt x="1463" y="318"/>
                    <a:pt x="1484" y="245"/>
                    <a:pt x="1432" y="224"/>
                  </a:cubicBezTo>
                  <a:cubicBezTo>
                    <a:pt x="1411" y="224"/>
                    <a:pt x="1390" y="224"/>
                    <a:pt x="1369" y="235"/>
                  </a:cubicBezTo>
                  <a:cubicBezTo>
                    <a:pt x="1170" y="318"/>
                    <a:pt x="993" y="444"/>
                    <a:pt x="857" y="600"/>
                  </a:cubicBezTo>
                  <a:cubicBezTo>
                    <a:pt x="972" y="454"/>
                    <a:pt x="1055" y="277"/>
                    <a:pt x="1118" y="89"/>
                  </a:cubicBezTo>
                  <a:cubicBezTo>
                    <a:pt x="1126" y="42"/>
                    <a:pt x="1087" y="0"/>
                    <a:pt x="1040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3788271" y="2684259"/>
              <a:ext cx="228223" cy="199862"/>
            </a:xfrm>
            <a:custGeom>
              <a:rect b="b" l="l" r="r" t="t"/>
              <a:pathLst>
                <a:path extrusionOk="0" h="1501" w="1714">
                  <a:moveTo>
                    <a:pt x="282" y="0"/>
                  </a:moveTo>
                  <a:cubicBezTo>
                    <a:pt x="245" y="0"/>
                    <a:pt x="209" y="10"/>
                    <a:pt x="178" y="25"/>
                  </a:cubicBezTo>
                  <a:cubicBezTo>
                    <a:pt x="126" y="57"/>
                    <a:pt x="105" y="109"/>
                    <a:pt x="126" y="161"/>
                  </a:cubicBezTo>
                  <a:cubicBezTo>
                    <a:pt x="136" y="192"/>
                    <a:pt x="168" y="224"/>
                    <a:pt x="209" y="234"/>
                  </a:cubicBezTo>
                  <a:cubicBezTo>
                    <a:pt x="356" y="307"/>
                    <a:pt x="512" y="349"/>
                    <a:pt x="669" y="370"/>
                  </a:cubicBezTo>
                  <a:cubicBezTo>
                    <a:pt x="512" y="475"/>
                    <a:pt x="324" y="548"/>
                    <a:pt x="136" y="589"/>
                  </a:cubicBezTo>
                  <a:cubicBezTo>
                    <a:pt x="84" y="600"/>
                    <a:pt x="0" y="631"/>
                    <a:pt x="21" y="683"/>
                  </a:cubicBezTo>
                  <a:cubicBezTo>
                    <a:pt x="32" y="715"/>
                    <a:pt x="63" y="725"/>
                    <a:pt x="94" y="736"/>
                  </a:cubicBezTo>
                  <a:cubicBezTo>
                    <a:pt x="173" y="751"/>
                    <a:pt x="251" y="759"/>
                    <a:pt x="329" y="759"/>
                  </a:cubicBezTo>
                  <a:cubicBezTo>
                    <a:pt x="408" y="759"/>
                    <a:pt x="486" y="751"/>
                    <a:pt x="564" y="736"/>
                  </a:cubicBezTo>
                  <a:lnTo>
                    <a:pt x="564" y="736"/>
                  </a:lnTo>
                  <a:cubicBezTo>
                    <a:pt x="439" y="809"/>
                    <a:pt x="230" y="798"/>
                    <a:pt x="147" y="945"/>
                  </a:cubicBezTo>
                  <a:cubicBezTo>
                    <a:pt x="136" y="965"/>
                    <a:pt x="126" y="997"/>
                    <a:pt x="147" y="1018"/>
                  </a:cubicBezTo>
                  <a:cubicBezTo>
                    <a:pt x="157" y="1018"/>
                    <a:pt x="178" y="1028"/>
                    <a:pt x="188" y="1028"/>
                  </a:cubicBezTo>
                  <a:cubicBezTo>
                    <a:pt x="217" y="1030"/>
                    <a:pt x="246" y="1031"/>
                    <a:pt x="275" y="1031"/>
                  </a:cubicBezTo>
                  <a:cubicBezTo>
                    <a:pt x="416" y="1031"/>
                    <a:pt x="560" y="1011"/>
                    <a:pt x="690" y="976"/>
                  </a:cubicBezTo>
                  <a:lnTo>
                    <a:pt x="690" y="976"/>
                  </a:lnTo>
                  <a:cubicBezTo>
                    <a:pt x="585" y="1039"/>
                    <a:pt x="491" y="1112"/>
                    <a:pt x="418" y="1216"/>
                  </a:cubicBezTo>
                  <a:cubicBezTo>
                    <a:pt x="397" y="1237"/>
                    <a:pt x="387" y="1258"/>
                    <a:pt x="387" y="1289"/>
                  </a:cubicBezTo>
                  <a:cubicBezTo>
                    <a:pt x="394" y="1317"/>
                    <a:pt x="424" y="1326"/>
                    <a:pt x="456" y="1326"/>
                  </a:cubicBezTo>
                  <a:cubicBezTo>
                    <a:pt x="472" y="1326"/>
                    <a:pt x="488" y="1324"/>
                    <a:pt x="502" y="1321"/>
                  </a:cubicBezTo>
                  <a:cubicBezTo>
                    <a:pt x="638" y="1289"/>
                    <a:pt x="753" y="1248"/>
                    <a:pt x="878" y="1185"/>
                  </a:cubicBezTo>
                  <a:lnTo>
                    <a:pt x="878" y="1185"/>
                  </a:lnTo>
                  <a:cubicBezTo>
                    <a:pt x="805" y="1248"/>
                    <a:pt x="753" y="1331"/>
                    <a:pt x="721" y="1415"/>
                  </a:cubicBezTo>
                  <a:cubicBezTo>
                    <a:pt x="711" y="1436"/>
                    <a:pt x="711" y="1456"/>
                    <a:pt x="721" y="1477"/>
                  </a:cubicBezTo>
                  <a:cubicBezTo>
                    <a:pt x="732" y="1488"/>
                    <a:pt x="742" y="1498"/>
                    <a:pt x="763" y="1498"/>
                  </a:cubicBezTo>
                  <a:cubicBezTo>
                    <a:pt x="778" y="1500"/>
                    <a:pt x="793" y="1501"/>
                    <a:pt x="809" y="1501"/>
                  </a:cubicBezTo>
                  <a:cubicBezTo>
                    <a:pt x="887" y="1501"/>
                    <a:pt x="963" y="1478"/>
                    <a:pt x="1024" y="1425"/>
                  </a:cubicBezTo>
                  <a:cubicBezTo>
                    <a:pt x="1223" y="1310"/>
                    <a:pt x="1411" y="1154"/>
                    <a:pt x="1557" y="976"/>
                  </a:cubicBezTo>
                  <a:cubicBezTo>
                    <a:pt x="1661" y="851"/>
                    <a:pt x="1714" y="694"/>
                    <a:pt x="1703" y="527"/>
                  </a:cubicBezTo>
                  <a:cubicBezTo>
                    <a:pt x="1672" y="318"/>
                    <a:pt x="1515" y="140"/>
                    <a:pt x="1317" y="78"/>
                  </a:cubicBezTo>
                  <a:cubicBezTo>
                    <a:pt x="1240" y="52"/>
                    <a:pt x="1168" y="44"/>
                    <a:pt x="1098" y="44"/>
                  </a:cubicBezTo>
                  <a:cubicBezTo>
                    <a:pt x="995" y="44"/>
                    <a:pt x="895" y="61"/>
                    <a:pt x="784" y="67"/>
                  </a:cubicBezTo>
                  <a:cubicBezTo>
                    <a:pt x="768" y="69"/>
                    <a:pt x="751" y="70"/>
                    <a:pt x="735" y="70"/>
                  </a:cubicBezTo>
                  <a:cubicBezTo>
                    <a:pt x="603" y="70"/>
                    <a:pt x="464" y="4"/>
                    <a:pt x="324" y="4"/>
                  </a:cubicBezTo>
                  <a:cubicBezTo>
                    <a:pt x="310" y="2"/>
                    <a:pt x="296" y="0"/>
                    <a:pt x="282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405433" y="1570572"/>
              <a:ext cx="1367476" cy="2785817"/>
            </a:xfrm>
            <a:custGeom>
              <a:rect b="b" l="l" r="r" t="t"/>
              <a:pathLst>
                <a:path extrusionOk="0" h="20922" w="10270">
                  <a:moveTo>
                    <a:pt x="4514" y="1"/>
                  </a:moveTo>
                  <a:lnTo>
                    <a:pt x="1" y="1307"/>
                  </a:lnTo>
                  <a:cubicBezTo>
                    <a:pt x="628" y="4785"/>
                    <a:pt x="1411" y="8243"/>
                    <a:pt x="2372" y="11628"/>
                  </a:cubicBezTo>
                  <a:cubicBezTo>
                    <a:pt x="2947" y="13633"/>
                    <a:pt x="3459" y="15650"/>
                    <a:pt x="4284" y="17572"/>
                  </a:cubicBezTo>
                  <a:cubicBezTo>
                    <a:pt x="4832" y="18863"/>
                    <a:pt x="5826" y="20922"/>
                    <a:pt x="7501" y="20922"/>
                  </a:cubicBezTo>
                  <a:cubicBezTo>
                    <a:pt x="7710" y="20922"/>
                    <a:pt x="7929" y="20890"/>
                    <a:pt x="8159" y="20820"/>
                  </a:cubicBezTo>
                  <a:cubicBezTo>
                    <a:pt x="10270" y="20183"/>
                    <a:pt x="9246" y="16047"/>
                    <a:pt x="8985" y="14699"/>
                  </a:cubicBezTo>
                  <a:cubicBezTo>
                    <a:pt x="7992" y="9685"/>
                    <a:pt x="6237" y="4806"/>
                    <a:pt x="4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246850" y="1445409"/>
              <a:ext cx="932068" cy="446727"/>
            </a:xfrm>
            <a:custGeom>
              <a:rect b="b" l="l" r="r" t="t"/>
              <a:pathLst>
                <a:path extrusionOk="0" h="3355" w="7000">
                  <a:moveTo>
                    <a:pt x="6582" y="1"/>
                  </a:moveTo>
                  <a:cubicBezTo>
                    <a:pt x="4326" y="387"/>
                    <a:pt x="2122" y="1024"/>
                    <a:pt x="1" y="1892"/>
                  </a:cubicBezTo>
                  <a:cubicBezTo>
                    <a:pt x="1" y="1892"/>
                    <a:pt x="32" y="2080"/>
                    <a:pt x="84" y="2341"/>
                  </a:cubicBezTo>
                  <a:cubicBezTo>
                    <a:pt x="158" y="2685"/>
                    <a:pt x="273" y="3030"/>
                    <a:pt x="419" y="3354"/>
                  </a:cubicBezTo>
                  <a:cubicBezTo>
                    <a:pt x="419" y="3354"/>
                    <a:pt x="5381" y="2236"/>
                    <a:pt x="7000" y="1453"/>
                  </a:cubicBezTo>
                  <a:cubicBezTo>
                    <a:pt x="6969" y="1181"/>
                    <a:pt x="6916" y="910"/>
                    <a:pt x="6843" y="638"/>
                  </a:cubicBezTo>
                  <a:cubicBezTo>
                    <a:pt x="6791" y="408"/>
                    <a:pt x="6697" y="199"/>
                    <a:pt x="6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589049" y="1993464"/>
              <a:ext cx="979337" cy="2172649"/>
            </a:xfrm>
            <a:custGeom>
              <a:rect b="b" l="l" r="r" t="t"/>
              <a:pathLst>
                <a:path extrusionOk="0" h="16317" w="7355">
                  <a:moveTo>
                    <a:pt x="3438" y="1"/>
                  </a:moveTo>
                  <a:lnTo>
                    <a:pt x="1" y="993"/>
                  </a:lnTo>
                  <a:cubicBezTo>
                    <a:pt x="554" y="4106"/>
                    <a:pt x="1286" y="7188"/>
                    <a:pt x="2215" y="10207"/>
                  </a:cubicBezTo>
                  <a:cubicBezTo>
                    <a:pt x="2278" y="10405"/>
                    <a:pt x="2341" y="10604"/>
                    <a:pt x="2403" y="10802"/>
                  </a:cubicBezTo>
                  <a:cubicBezTo>
                    <a:pt x="2884" y="12432"/>
                    <a:pt x="3375" y="14197"/>
                    <a:pt x="4482" y="15503"/>
                  </a:cubicBezTo>
                  <a:cubicBezTo>
                    <a:pt x="4887" y="15980"/>
                    <a:pt x="5499" y="16316"/>
                    <a:pt x="6036" y="16316"/>
                  </a:cubicBezTo>
                  <a:cubicBezTo>
                    <a:pt x="6511" y="16316"/>
                    <a:pt x="6927" y="16055"/>
                    <a:pt x="7094" y="15399"/>
                  </a:cubicBezTo>
                  <a:cubicBezTo>
                    <a:pt x="7355" y="14354"/>
                    <a:pt x="7136" y="13142"/>
                    <a:pt x="6958" y="12097"/>
                  </a:cubicBezTo>
                  <a:cubicBezTo>
                    <a:pt x="6551" y="9580"/>
                    <a:pt x="5809" y="7125"/>
                    <a:pt x="5046" y="4712"/>
                  </a:cubicBezTo>
                  <a:cubicBezTo>
                    <a:pt x="4984" y="4513"/>
                    <a:pt x="4921" y="4325"/>
                    <a:pt x="4858" y="4137"/>
                  </a:cubicBezTo>
                  <a:cubicBezTo>
                    <a:pt x="4409" y="2748"/>
                    <a:pt x="3929" y="1369"/>
                    <a:pt x="3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909011" y="2544316"/>
              <a:ext cx="659371" cy="1621797"/>
            </a:xfrm>
            <a:custGeom>
              <a:rect b="b" l="l" r="r" t="t"/>
              <a:pathLst>
                <a:path extrusionOk="0" h="12180" w="4952">
                  <a:moveTo>
                    <a:pt x="2455" y="0"/>
                  </a:moveTo>
                  <a:cubicBezTo>
                    <a:pt x="2508" y="470"/>
                    <a:pt x="2539" y="941"/>
                    <a:pt x="2549" y="1411"/>
                  </a:cubicBezTo>
                  <a:cubicBezTo>
                    <a:pt x="2560" y="2455"/>
                    <a:pt x="2476" y="3531"/>
                    <a:pt x="2037" y="4461"/>
                  </a:cubicBezTo>
                  <a:cubicBezTo>
                    <a:pt x="1599" y="5391"/>
                    <a:pt x="867" y="6111"/>
                    <a:pt x="0" y="6665"/>
                  </a:cubicBezTo>
                  <a:cubicBezTo>
                    <a:pt x="481" y="8295"/>
                    <a:pt x="972" y="10060"/>
                    <a:pt x="2079" y="11366"/>
                  </a:cubicBezTo>
                  <a:cubicBezTo>
                    <a:pt x="2484" y="11843"/>
                    <a:pt x="3096" y="12179"/>
                    <a:pt x="3633" y="12179"/>
                  </a:cubicBezTo>
                  <a:cubicBezTo>
                    <a:pt x="4108" y="12179"/>
                    <a:pt x="4524" y="11918"/>
                    <a:pt x="4691" y="11262"/>
                  </a:cubicBezTo>
                  <a:cubicBezTo>
                    <a:pt x="4952" y="10217"/>
                    <a:pt x="4733" y="9005"/>
                    <a:pt x="4555" y="7960"/>
                  </a:cubicBezTo>
                  <a:cubicBezTo>
                    <a:pt x="4148" y="5443"/>
                    <a:pt x="3406" y="2988"/>
                    <a:pt x="2643" y="575"/>
                  </a:cubicBezTo>
                  <a:cubicBezTo>
                    <a:pt x="2581" y="387"/>
                    <a:pt x="2518" y="188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721933" y="2350313"/>
              <a:ext cx="215308" cy="154191"/>
            </a:xfrm>
            <a:custGeom>
              <a:rect b="b" l="l" r="r" t="t"/>
              <a:pathLst>
                <a:path extrusionOk="0" h="1158" w="1617">
                  <a:moveTo>
                    <a:pt x="826" y="0"/>
                  </a:moveTo>
                  <a:cubicBezTo>
                    <a:pt x="772" y="0"/>
                    <a:pt x="714" y="8"/>
                    <a:pt x="653" y="26"/>
                  </a:cubicBezTo>
                  <a:cubicBezTo>
                    <a:pt x="1" y="208"/>
                    <a:pt x="221" y="1157"/>
                    <a:pt x="803" y="1157"/>
                  </a:cubicBezTo>
                  <a:cubicBezTo>
                    <a:pt x="855" y="1157"/>
                    <a:pt x="909" y="1150"/>
                    <a:pt x="967" y="1134"/>
                  </a:cubicBezTo>
                  <a:cubicBezTo>
                    <a:pt x="1616" y="942"/>
                    <a:pt x="1410" y="0"/>
                    <a:pt x="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1"/>
            <p:cNvSpPr/>
            <p:nvPr/>
          </p:nvSpPr>
          <p:spPr>
            <a:xfrm>
              <a:off x="1005013" y="2515688"/>
              <a:ext cx="126628" cy="125563"/>
            </a:xfrm>
            <a:custGeom>
              <a:rect b="b" l="l" r="r" t="t"/>
              <a:pathLst>
                <a:path extrusionOk="0" h="943" w="951">
                  <a:moveTo>
                    <a:pt x="474" y="0"/>
                  </a:moveTo>
                  <a:cubicBezTo>
                    <a:pt x="308" y="0"/>
                    <a:pt x="149" y="89"/>
                    <a:pt x="63" y="247"/>
                  </a:cubicBezTo>
                  <a:cubicBezTo>
                    <a:pt x="32" y="299"/>
                    <a:pt x="11" y="351"/>
                    <a:pt x="11" y="414"/>
                  </a:cubicBezTo>
                  <a:cubicBezTo>
                    <a:pt x="0" y="477"/>
                    <a:pt x="0" y="539"/>
                    <a:pt x="21" y="602"/>
                  </a:cubicBezTo>
                  <a:cubicBezTo>
                    <a:pt x="52" y="717"/>
                    <a:pt x="136" y="821"/>
                    <a:pt x="240" y="884"/>
                  </a:cubicBezTo>
                  <a:cubicBezTo>
                    <a:pt x="313" y="923"/>
                    <a:pt x="391" y="942"/>
                    <a:pt x="469" y="942"/>
                  </a:cubicBezTo>
                  <a:cubicBezTo>
                    <a:pt x="638" y="942"/>
                    <a:pt x="802" y="853"/>
                    <a:pt x="888" y="696"/>
                  </a:cubicBezTo>
                  <a:cubicBezTo>
                    <a:pt x="919" y="644"/>
                    <a:pt x="940" y="591"/>
                    <a:pt x="940" y="529"/>
                  </a:cubicBezTo>
                  <a:cubicBezTo>
                    <a:pt x="951" y="466"/>
                    <a:pt x="951" y="403"/>
                    <a:pt x="930" y="341"/>
                  </a:cubicBezTo>
                  <a:cubicBezTo>
                    <a:pt x="888" y="226"/>
                    <a:pt x="815" y="121"/>
                    <a:pt x="700" y="59"/>
                  </a:cubicBezTo>
                  <a:cubicBezTo>
                    <a:pt x="628" y="19"/>
                    <a:pt x="550" y="0"/>
                    <a:pt x="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801957" y="2671610"/>
              <a:ext cx="143272" cy="142606"/>
            </a:xfrm>
            <a:custGeom>
              <a:rect b="b" l="l" r="r" t="t"/>
              <a:pathLst>
                <a:path extrusionOk="0" h="1071" w="1076">
                  <a:moveTo>
                    <a:pt x="528" y="0"/>
                  </a:moveTo>
                  <a:cubicBezTo>
                    <a:pt x="494" y="0"/>
                    <a:pt x="460" y="5"/>
                    <a:pt x="428" y="16"/>
                  </a:cubicBezTo>
                  <a:cubicBezTo>
                    <a:pt x="387" y="16"/>
                    <a:pt x="334" y="26"/>
                    <a:pt x="303" y="47"/>
                  </a:cubicBezTo>
                  <a:cubicBezTo>
                    <a:pt x="240" y="68"/>
                    <a:pt x="178" y="110"/>
                    <a:pt x="136" y="152"/>
                  </a:cubicBezTo>
                  <a:cubicBezTo>
                    <a:pt x="84" y="225"/>
                    <a:pt x="42" y="298"/>
                    <a:pt x="10" y="381"/>
                  </a:cubicBezTo>
                  <a:cubicBezTo>
                    <a:pt x="0" y="444"/>
                    <a:pt x="0" y="507"/>
                    <a:pt x="10" y="570"/>
                  </a:cubicBezTo>
                  <a:cubicBezTo>
                    <a:pt x="21" y="643"/>
                    <a:pt x="42" y="705"/>
                    <a:pt x="84" y="758"/>
                  </a:cubicBezTo>
                  <a:cubicBezTo>
                    <a:pt x="136" y="852"/>
                    <a:pt x="209" y="925"/>
                    <a:pt x="303" y="977"/>
                  </a:cubicBezTo>
                  <a:lnTo>
                    <a:pt x="366" y="1008"/>
                  </a:lnTo>
                  <a:lnTo>
                    <a:pt x="481" y="1050"/>
                  </a:lnTo>
                  <a:lnTo>
                    <a:pt x="606" y="1071"/>
                  </a:lnTo>
                  <a:lnTo>
                    <a:pt x="731" y="1050"/>
                  </a:lnTo>
                  <a:cubicBezTo>
                    <a:pt x="794" y="1040"/>
                    <a:pt x="846" y="1008"/>
                    <a:pt x="898" y="966"/>
                  </a:cubicBezTo>
                  <a:cubicBezTo>
                    <a:pt x="961" y="914"/>
                    <a:pt x="1003" y="841"/>
                    <a:pt x="1034" y="768"/>
                  </a:cubicBezTo>
                  <a:cubicBezTo>
                    <a:pt x="1055" y="737"/>
                    <a:pt x="1066" y="695"/>
                    <a:pt x="1066" y="653"/>
                  </a:cubicBezTo>
                  <a:cubicBezTo>
                    <a:pt x="1076" y="590"/>
                    <a:pt x="1076" y="528"/>
                    <a:pt x="1055" y="476"/>
                  </a:cubicBezTo>
                  <a:lnTo>
                    <a:pt x="1013" y="392"/>
                  </a:lnTo>
                  <a:cubicBezTo>
                    <a:pt x="992" y="308"/>
                    <a:pt x="940" y="225"/>
                    <a:pt x="878" y="152"/>
                  </a:cubicBezTo>
                  <a:cubicBezTo>
                    <a:pt x="836" y="120"/>
                    <a:pt x="784" y="89"/>
                    <a:pt x="742" y="58"/>
                  </a:cubicBezTo>
                  <a:lnTo>
                    <a:pt x="627" y="16"/>
                  </a:lnTo>
                  <a:cubicBezTo>
                    <a:pt x="595" y="5"/>
                    <a:pt x="562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1041896" y="2869075"/>
              <a:ext cx="128093" cy="90544"/>
            </a:xfrm>
            <a:custGeom>
              <a:rect b="b" l="l" r="r" t="t"/>
              <a:pathLst>
                <a:path extrusionOk="0" h="680" w="962">
                  <a:moveTo>
                    <a:pt x="497" y="0"/>
                  </a:moveTo>
                  <a:cubicBezTo>
                    <a:pt x="464" y="0"/>
                    <a:pt x="429" y="5"/>
                    <a:pt x="392" y="16"/>
                  </a:cubicBezTo>
                  <a:cubicBezTo>
                    <a:pt x="1" y="131"/>
                    <a:pt x="123" y="680"/>
                    <a:pt x="473" y="680"/>
                  </a:cubicBezTo>
                  <a:cubicBezTo>
                    <a:pt x="507" y="680"/>
                    <a:pt x="542" y="675"/>
                    <a:pt x="580" y="664"/>
                  </a:cubicBezTo>
                  <a:cubicBezTo>
                    <a:pt x="962" y="559"/>
                    <a:pt x="846" y="0"/>
                    <a:pt x="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935375" y="3083716"/>
              <a:ext cx="139278" cy="136881"/>
            </a:xfrm>
            <a:custGeom>
              <a:rect b="b" l="l" r="r" t="t"/>
              <a:pathLst>
                <a:path extrusionOk="0" h="1028" w="1046">
                  <a:moveTo>
                    <a:pt x="520" y="1"/>
                  </a:moveTo>
                  <a:cubicBezTo>
                    <a:pt x="340" y="1"/>
                    <a:pt x="166" y="94"/>
                    <a:pt x="74" y="264"/>
                  </a:cubicBezTo>
                  <a:cubicBezTo>
                    <a:pt x="11" y="389"/>
                    <a:pt x="1" y="525"/>
                    <a:pt x="32" y="650"/>
                  </a:cubicBezTo>
                  <a:cubicBezTo>
                    <a:pt x="64" y="786"/>
                    <a:pt x="158" y="901"/>
                    <a:pt x="272" y="964"/>
                  </a:cubicBezTo>
                  <a:cubicBezTo>
                    <a:pt x="353" y="1004"/>
                    <a:pt x="439" y="1027"/>
                    <a:pt x="526" y="1027"/>
                  </a:cubicBezTo>
                  <a:cubicBezTo>
                    <a:pt x="573" y="1027"/>
                    <a:pt x="621" y="1020"/>
                    <a:pt x="669" y="1005"/>
                  </a:cubicBezTo>
                  <a:cubicBezTo>
                    <a:pt x="795" y="964"/>
                    <a:pt x="910" y="880"/>
                    <a:pt x="972" y="765"/>
                  </a:cubicBezTo>
                  <a:cubicBezTo>
                    <a:pt x="1014" y="702"/>
                    <a:pt x="1025" y="640"/>
                    <a:pt x="1035" y="577"/>
                  </a:cubicBezTo>
                  <a:cubicBezTo>
                    <a:pt x="1046" y="504"/>
                    <a:pt x="1035" y="431"/>
                    <a:pt x="1014" y="368"/>
                  </a:cubicBezTo>
                  <a:cubicBezTo>
                    <a:pt x="983" y="232"/>
                    <a:pt x="889" y="128"/>
                    <a:pt x="774" y="65"/>
                  </a:cubicBezTo>
                  <a:cubicBezTo>
                    <a:pt x="693" y="22"/>
                    <a:pt x="606" y="1"/>
                    <a:pt x="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941100" y="1834480"/>
              <a:ext cx="267104" cy="580412"/>
            </a:xfrm>
            <a:custGeom>
              <a:rect b="b" l="l" r="r" t="t"/>
              <a:pathLst>
                <a:path extrusionOk="0" h="4359" w="2006">
                  <a:moveTo>
                    <a:pt x="339" y="0"/>
                  </a:moveTo>
                  <a:cubicBezTo>
                    <a:pt x="176" y="0"/>
                    <a:pt x="1" y="123"/>
                    <a:pt x="21" y="307"/>
                  </a:cubicBezTo>
                  <a:cubicBezTo>
                    <a:pt x="83" y="975"/>
                    <a:pt x="323" y="1633"/>
                    <a:pt x="522" y="2281"/>
                  </a:cubicBezTo>
                  <a:cubicBezTo>
                    <a:pt x="741" y="2929"/>
                    <a:pt x="992" y="3566"/>
                    <a:pt x="1285" y="4193"/>
                  </a:cubicBezTo>
                  <a:cubicBezTo>
                    <a:pt x="1340" y="4310"/>
                    <a:pt x="1441" y="4359"/>
                    <a:pt x="1548" y="4359"/>
                  </a:cubicBezTo>
                  <a:cubicBezTo>
                    <a:pt x="1766" y="4359"/>
                    <a:pt x="2006" y="4156"/>
                    <a:pt x="1922" y="3911"/>
                  </a:cubicBezTo>
                  <a:cubicBezTo>
                    <a:pt x="1702" y="3273"/>
                    <a:pt x="1473" y="2647"/>
                    <a:pt x="1253" y="2009"/>
                  </a:cubicBezTo>
                  <a:cubicBezTo>
                    <a:pt x="1023" y="1393"/>
                    <a:pt x="856" y="735"/>
                    <a:pt x="574" y="140"/>
                  </a:cubicBezTo>
                  <a:cubicBezTo>
                    <a:pt x="528" y="43"/>
                    <a:pt x="435" y="0"/>
                    <a:pt x="339" y="0"/>
                  </a:cubicBezTo>
                  <a:close/>
                </a:path>
              </a:pathLst>
            </a:custGeom>
            <a:solidFill>
              <a:srgbClr val="F3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1"/>
            <p:cNvSpPr/>
            <p:nvPr/>
          </p:nvSpPr>
          <p:spPr>
            <a:xfrm>
              <a:off x="1198348" y="2526607"/>
              <a:ext cx="108919" cy="168305"/>
            </a:xfrm>
            <a:custGeom>
              <a:rect b="b" l="l" r="r" t="t"/>
              <a:pathLst>
                <a:path extrusionOk="0" h="1264" w="818">
                  <a:moveTo>
                    <a:pt x="184" y="1"/>
                  </a:moveTo>
                  <a:cubicBezTo>
                    <a:pt x="93" y="1"/>
                    <a:pt x="0" y="83"/>
                    <a:pt x="0" y="186"/>
                  </a:cubicBezTo>
                  <a:cubicBezTo>
                    <a:pt x="0" y="489"/>
                    <a:pt x="73" y="791"/>
                    <a:pt x="199" y="1063"/>
                  </a:cubicBezTo>
                  <a:cubicBezTo>
                    <a:pt x="244" y="1203"/>
                    <a:pt x="358" y="1264"/>
                    <a:pt x="471" y="1264"/>
                  </a:cubicBezTo>
                  <a:cubicBezTo>
                    <a:pt x="645" y="1264"/>
                    <a:pt x="818" y="1121"/>
                    <a:pt x="742" y="906"/>
                  </a:cubicBezTo>
                  <a:cubicBezTo>
                    <a:pt x="679" y="750"/>
                    <a:pt x="627" y="593"/>
                    <a:pt x="554" y="436"/>
                  </a:cubicBezTo>
                  <a:cubicBezTo>
                    <a:pt x="491" y="300"/>
                    <a:pt x="408" y="165"/>
                    <a:pt x="293" y="50"/>
                  </a:cubicBezTo>
                  <a:cubicBezTo>
                    <a:pt x="262" y="16"/>
                    <a:pt x="223" y="1"/>
                    <a:pt x="184" y="1"/>
                  </a:cubicBezTo>
                  <a:close/>
                </a:path>
              </a:pathLst>
            </a:custGeom>
            <a:solidFill>
              <a:srgbClr val="F3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258035" y="1530227"/>
              <a:ext cx="920883" cy="361908"/>
            </a:xfrm>
            <a:custGeom>
              <a:rect b="b" l="l" r="r" t="t"/>
              <a:pathLst>
                <a:path extrusionOk="0" h="2718" w="6916">
                  <a:moveTo>
                    <a:pt x="6759" y="1"/>
                  </a:moveTo>
                  <a:cubicBezTo>
                    <a:pt x="6112" y="429"/>
                    <a:pt x="5401" y="764"/>
                    <a:pt x="4649" y="1004"/>
                  </a:cubicBezTo>
                  <a:cubicBezTo>
                    <a:pt x="3385" y="1411"/>
                    <a:pt x="2058" y="1599"/>
                    <a:pt x="742" y="1725"/>
                  </a:cubicBezTo>
                  <a:cubicBezTo>
                    <a:pt x="715" y="1729"/>
                    <a:pt x="681" y="1730"/>
                    <a:pt x="642" y="1730"/>
                  </a:cubicBezTo>
                  <a:cubicBezTo>
                    <a:pt x="485" y="1730"/>
                    <a:pt x="243" y="1704"/>
                    <a:pt x="0" y="1704"/>
                  </a:cubicBezTo>
                  <a:cubicBezTo>
                    <a:pt x="74" y="2048"/>
                    <a:pt x="189" y="2393"/>
                    <a:pt x="335" y="2717"/>
                  </a:cubicBezTo>
                  <a:cubicBezTo>
                    <a:pt x="335" y="2717"/>
                    <a:pt x="5297" y="1599"/>
                    <a:pt x="6916" y="816"/>
                  </a:cubicBezTo>
                  <a:cubicBezTo>
                    <a:pt x="6885" y="544"/>
                    <a:pt x="6832" y="273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1667040" y="2185470"/>
              <a:ext cx="1129666" cy="1890766"/>
            </a:xfrm>
            <a:custGeom>
              <a:rect b="b" l="l" r="r" t="t"/>
              <a:pathLst>
                <a:path extrusionOk="0" h="14200" w="8484">
                  <a:moveTo>
                    <a:pt x="1505" y="0"/>
                  </a:moveTo>
                  <a:lnTo>
                    <a:pt x="1505" y="21"/>
                  </a:lnTo>
                  <a:lnTo>
                    <a:pt x="1463" y="1797"/>
                  </a:lnTo>
                  <a:lnTo>
                    <a:pt x="1463" y="1807"/>
                  </a:lnTo>
                  <a:cubicBezTo>
                    <a:pt x="1380" y="2257"/>
                    <a:pt x="1108" y="2643"/>
                    <a:pt x="711" y="2883"/>
                  </a:cubicBezTo>
                  <a:cubicBezTo>
                    <a:pt x="293" y="3124"/>
                    <a:pt x="22" y="3573"/>
                    <a:pt x="22" y="4064"/>
                  </a:cubicBezTo>
                  <a:lnTo>
                    <a:pt x="22" y="5620"/>
                  </a:lnTo>
                  <a:lnTo>
                    <a:pt x="22" y="5976"/>
                  </a:lnTo>
                  <a:lnTo>
                    <a:pt x="22" y="6769"/>
                  </a:lnTo>
                  <a:lnTo>
                    <a:pt x="22" y="7522"/>
                  </a:lnTo>
                  <a:lnTo>
                    <a:pt x="22" y="7657"/>
                  </a:lnTo>
                  <a:cubicBezTo>
                    <a:pt x="11" y="8524"/>
                    <a:pt x="11" y="9391"/>
                    <a:pt x="11" y="10259"/>
                  </a:cubicBezTo>
                  <a:lnTo>
                    <a:pt x="11" y="10541"/>
                  </a:lnTo>
                  <a:cubicBezTo>
                    <a:pt x="11" y="10844"/>
                    <a:pt x="1" y="11167"/>
                    <a:pt x="11" y="11470"/>
                  </a:cubicBezTo>
                  <a:cubicBezTo>
                    <a:pt x="11" y="11637"/>
                    <a:pt x="22" y="11794"/>
                    <a:pt x="32" y="11940"/>
                  </a:cubicBezTo>
                  <a:cubicBezTo>
                    <a:pt x="42" y="12087"/>
                    <a:pt x="63" y="12233"/>
                    <a:pt x="84" y="12379"/>
                  </a:cubicBezTo>
                  <a:cubicBezTo>
                    <a:pt x="241" y="13372"/>
                    <a:pt x="732" y="14145"/>
                    <a:pt x="2142" y="14176"/>
                  </a:cubicBezTo>
                  <a:cubicBezTo>
                    <a:pt x="2847" y="14192"/>
                    <a:pt x="3547" y="14199"/>
                    <a:pt x="4246" y="14199"/>
                  </a:cubicBezTo>
                  <a:cubicBezTo>
                    <a:pt x="4944" y="14199"/>
                    <a:pt x="5642" y="14192"/>
                    <a:pt x="6342" y="14176"/>
                  </a:cubicBezTo>
                  <a:cubicBezTo>
                    <a:pt x="8191" y="14134"/>
                    <a:pt x="8452" y="12828"/>
                    <a:pt x="8473" y="11418"/>
                  </a:cubicBezTo>
                  <a:cubicBezTo>
                    <a:pt x="8483" y="11146"/>
                    <a:pt x="8483" y="10875"/>
                    <a:pt x="8452" y="10614"/>
                  </a:cubicBezTo>
                  <a:lnTo>
                    <a:pt x="8452" y="10259"/>
                  </a:lnTo>
                  <a:cubicBezTo>
                    <a:pt x="8452" y="9433"/>
                    <a:pt x="8441" y="8598"/>
                    <a:pt x="8441" y="7772"/>
                  </a:cubicBezTo>
                  <a:lnTo>
                    <a:pt x="8441" y="7522"/>
                  </a:lnTo>
                  <a:lnTo>
                    <a:pt x="8441" y="6769"/>
                  </a:lnTo>
                  <a:cubicBezTo>
                    <a:pt x="8441" y="5871"/>
                    <a:pt x="8431" y="4973"/>
                    <a:pt x="8431" y="4064"/>
                  </a:cubicBezTo>
                  <a:cubicBezTo>
                    <a:pt x="8431" y="3573"/>
                    <a:pt x="8170" y="3124"/>
                    <a:pt x="7741" y="2883"/>
                  </a:cubicBezTo>
                  <a:cubicBezTo>
                    <a:pt x="7365" y="2654"/>
                    <a:pt x="7104" y="2288"/>
                    <a:pt x="7000" y="1860"/>
                  </a:cubicBezTo>
                  <a:cubicBezTo>
                    <a:pt x="6989" y="1818"/>
                    <a:pt x="6989" y="1797"/>
                    <a:pt x="6989" y="1797"/>
                  </a:cubicBezTo>
                  <a:lnTo>
                    <a:pt x="6948" y="0"/>
                  </a:lnTo>
                  <a:lnTo>
                    <a:pt x="6927" y="0"/>
                  </a:lnTo>
                  <a:lnTo>
                    <a:pt x="4221" y="73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1"/>
            <p:cNvSpPr/>
            <p:nvPr/>
          </p:nvSpPr>
          <p:spPr>
            <a:xfrm>
              <a:off x="1957709" y="2359234"/>
              <a:ext cx="528749" cy="203590"/>
            </a:xfrm>
            <a:custGeom>
              <a:rect b="b" l="l" r="r" t="t"/>
              <a:pathLst>
                <a:path extrusionOk="0" h="1529" w="3971">
                  <a:moveTo>
                    <a:pt x="1" y="1"/>
                  </a:moveTo>
                  <a:lnTo>
                    <a:pt x="1" y="1411"/>
                  </a:lnTo>
                  <a:cubicBezTo>
                    <a:pt x="659" y="1490"/>
                    <a:pt x="1322" y="1529"/>
                    <a:pt x="1986" y="1529"/>
                  </a:cubicBezTo>
                  <a:cubicBezTo>
                    <a:pt x="2649" y="1529"/>
                    <a:pt x="3312" y="1490"/>
                    <a:pt x="3971" y="1411"/>
                  </a:cubicBezTo>
                  <a:lnTo>
                    <a:pt x="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1"/>
            <p:cNvSpPr/>
            <p:nvPr/>
          </p:nvSpPr>
          <p:spPr>
            <a:xfrm>
              <a:off x="1710181" y="2069494"/>
              <a:ext cx="1040587" cy="379751"/>
            </a:xfrm>
            <a:custGeom>
              <a:rect b="b" l="l" r="r" t="t"/>
              <a:pathLst>
                <a:path extrusionOk="0" h="2852" w="7815">
                  <a:moveTo>
                    <a:pt x="4049" y="0"/>
                  </a:moveTo>
                  <a:cubicBezTo>
                    <a:pt x="3073" y="0"/>
                    <a:pt x="1921" y="67"/>
                    <a:pt x="617" y="255"/>
                  </a:cubicBezTo>
                  <a:cubicBezTo>
                    <a:pt x="544" y="265"/>
                    <a:pt x="471" y="286"/>
                    <a:pt x="397" y="328"/>
                  </a:cubicBezTo>
                  <a:cubicBezTo>
                    <a:pt x="199" y="432"/>
                    <a:pt x="74" y="620"/>
                    <a:pt x="42" y="850"/>
                  </a:cubicBezTo>
                  <a:cubicBezTo>
                    <a:pt x="1" y="1237"/>
                    <a:pt x="1" y="1634"/>
                    <a:pt x="42" y="2020"/>
                  </a:cubicBezTo>
                  <a:cubicBezTo>
                    <a:pt x="74" y="2334"/>
                    <a:pt x="324" y="2595"/>
                    <a:pt x="638" y="2626"/>
                  </a:cubicBezTo>
                  <a:cubicBezTo>
                    <a:pt x="1388" y="2712"/>
                    <a:pt x="2873" y="2851"/>
                    <a:pt x="4456" y="2851"/>
                  </a:cubicBezTo>
                  <a:cubicBezTo>
                    <a:pt x="5386" y="2851"/>
                    <a:pt x="6350" y="2803"/>
                    <a:pt x="7219" y="2668"/>
                  </a:cubicBezTo>
                  <a:cubicBezTo>
                    <a:pt x="7532" y="2616"/>
                    <a:pt x="7773" y="2344"/>
                    <a:pt x="7793" y="2031"/>
                  </a:cubicBezTo>
                  <a:cubicBezTo>
                    <a:pt x="7814" y="1707"/>
                    <a:pt x="7814" y="1289"/>
                    <a:pt x="7793" y="913"/>
                  </a:cubicBezTo>
                  <a:cubicBezTo>
                    <a:pt x="7793" y="903"/>
                    <a:pt x="7793" y="892"/>
                    <a:pt x="7793" y="882"/>
                  </a:cubicBezTo>
                  <a:cubicBezTo>
                    <a:pt x="7783" y="767"/>
                    <a:pt x="7752" y="662"/>
                    <a:pt x="7689" y="568"/>
                  </a:cubicBezTo>
                  <a:cubicBezTo>
                    <a:pt x="7585" y="422"/>
                    <a:pt x="7428" y="318"/>
                    <a:pt x="7250" y="276"/>
                  </a:cubicBezTo>
                  <a:cubicBezTo>
                    <a:pt x="6665" y="161"/>
                    <a:pt x="5569" y="0"/>
                    <a:pt x="4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1"/>
            <p:cNvSpPr/>
            <p:nvPr/>
          </p:nvSpPr>
          <p:spPr>
            <a:xfrm>
              <a:off x="1786743" y="2711555"/>
              <a:ext cx="912494" cy="1279329"/>
            </a:xfrm>
            <a:custGeom>
              <a:rect b="b" l="l" r="r" t="t"/>
              <a:pathLst>
                <a:path extrusionOk="0" h="9608" w="6853">
                  <a:moveTo>
                    <a:pt x="3527" y="1"/>
                  </a:moveTo>
                  <a:cubicBezTo>
                    <a:pt x="2351" y="1"/>
                    <a:pt x="1176" y="60"/>
                    <a:pt x="0" y="176"/>
                  </a:cubicBezTo>
                  <a:lnTo>
                    <a:pt x="0" y="6966"/>
                  </a:lnTo>
                  <a:cubicBezTo>
                    <a:pt x="0" y="8282"/>
                    <a:pt x="449" y="9013"/>
                    <a:pt x="1671" y="9389"/>
                  </a:cubicBezTo>
                  <a:cubicBezTo>
                    <a:pt x="1734" y="9400"/>
                    <a:pt x="1797" y="9421"/>
                    <a:pt x="1860" y="9441"/>
                  </a:cubicBezTo>
                  <a:cubicBezTo>
                    <a:pt x="2281" y="9546"/>
                    <a:pt x="2785" y="9607"/>
                    <a:pt x="3309" y="9607"/>
                  </a:cubicBezTo>
                  <a:cubicBezTo>
                    <a:pt x="4981" y="9607"/>
                    <a:pt x="6853" y="8983"/>
                    <a:pt x="6853" y="7154"/>
                  </a:cubicBezTo>
                  <a:lnTo>
                    <a:pt x="6853" y="176"/>
                  </a:lnTo>
                  <a:cubicBezTo>
                    <a:pt x="6853" y="176"/>
                    <a:pt x="6571" y="134"/>
                    <a:pt x="6049" y="92"/>
                  </a:cubicBezTo>
                  <a:cubicBezTo>
                    <a:pt x="5208" y="31"/>
                    <a:pt x="4368" y="1"/>
                    <a:pt x="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2009239" y="2723672"/>
              <a:ext cx="689996" cy="1267212"/>
            </a:xfrm>
            <a:custGeom>
              <a:rect b="b" l="l" r="r" t="t"/>
              <a:pathLst>
                <a:path extrusionOk="0" h="9517" w="5182">
                  <a:moveTo>
                    <a:pt x="4378" y="1"/>
                  </a:moveTo>
                  <a:cubicBezTo>
                    <a:pt x="4378" y="1025"/>
                    <a:pt x="4304" y="2048"/>
                    <a:pt x="4148" y="3062"/>
                  </a:cubicBezTo>
                  <a:cubicBezTo>
                    <a:pt x="3897" y="4608"/>
                    <a:pt x="3354" y="6143"/>
                    <a:pt x="2372" y="7366"/>
                  </a:cubicBezTo>
                  <a:cubicBezTo>
                    <a:pt x="1724" y="8160"/>
                    <a:pt x="920" y="8818"/>
                    <a:pt x="0" y="9298"/>
                  </a:cubicBezTo>
                  <a:cubicBezTo>
                    <a:pt x="63" y="9309"/>
                    <a:pt x="126" y="9330"/>
                    <a:pt x="189" y="9350"/>
                  </a:cubicBezTo>
                  <a:cubicBezTo>
                    <a:pt x="610" y="9455"/>
                    <a:pt x="1114" y="9516"/>
                    <a:pt x="1638" y="9516"/>
                  </a:cubicBezTo>
                  <a:cubicBezTo>
                    <a:pt x="3310" y="9516"/>
                    <a:pt x="5182" y="8892"/>
                    <a:pt x="5182" y="7063"/>
                  </a:cubicBezTo>
                  <a:lnTo>
                    <a:pt x="5182" y="85"/>
                  </a:lnTo>
                  <a:cubicBezTo>
                    <a:pt x="5182" y="85"/>
                    <a:pt x="4900" y="43"/>
                    <a:pt x="4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1941065" y="2946170"/>
              <a:ext cx="133685" cy="130356"/>
            </a:xfrm>
            <a:custGeom>
              <a:rect b="b" l="l" r="r" t="t"/>
              <a:pathLst>
                <a:path extrusionOk="0" h="979" w="1004">
                  <a:moveTo>
                    <a:pt x="473" y="0"/>
                  </a:moveTo>
                  <a:cubicBezTo>
                    <a:pt x="349" y="0"/>
                    <a:pt x="229" y="47"/>
                    <a:pt x="147" y="137"/>
                  </a:cubicBezTo>
                  <a:cubicBezTo>
                    <a:pt x="53" y="231"/>
                    <a:pt x="1" y="357"/>
                    <a:pt x="1" y="482"/>
                  </a:cubicBezTo>
                  <a:cubicBezTo>
                    <a:pt x="1" y="618"/>
                    <a:pt x="53" y="743"/>
                    <a:pt x="147" y="827"/>
                  </a:cubicBezTo>
                  <a:cubicBezTo>
                    <a:pt x="199" y="889"/>
                    <a:pt x="272" y="942"/>
                    <a:pt x="356" y="962"/>
                  </a:cubicBezTo>
                  <a:cubicBezTo>
                    <a:pt x="398" y="973"/>
                    <a:pt x="442" y="978"/>
                    <a:pt x="486" y="978"/>
                  </a:cubicBezTo>
                  <a:cubicBezTo>
                    <a:pt x="531" y="978"/>
                    <a:pt x="575" y="973"/>
                    <a:pt x="617" y="962"/>
                  </a:cubicBezTo>
                  <a:lnTo>
                    <a:pt x="659" y="952"/>
                  </a:lnTo>
                  <a:lnTo>
                    <a:pt x="763" y="900"/>
                  </a:lnTo>
                  <a:cubicBezTo>
                    <a:pt x="815" y="868"/>
                    <a:pt x="868" y="827"/>
                    <a:pt x="899" y="774"/>
                  </a:cubicBezTo>
                  <a:cubicBezTo>
                    <a:pt x="930" y="753"/>
                    <a:pt x="951" y="712"/>
                    <a:pt x="962" y="670"/>
                  </a:cubicBezTo>
                  <a:cubicBezTo>
                    <a:pt x="983" y="618"/>
                    <a:pt x="1003" y="555"/>
                    <a:pt x="1003" y="492"/>
                  </a:cubicBezTo>
                  <a:cubicBezTo>
                    <a:pt x="993" y="409"/>
                    <a:pt x="972" y="325"/>
                    <a:pt x="930" y="242"/>
                  </a:cubicBezTo>
                  <a:cubicBezTo>
                    <a:pt x="909" y="189"/>
                    <a:pt x="868" y="148"/>
                    <a:pt x="815" y="116"/>
                  </a:cubicBezTo>
                  <a:cubicBezTo>
                    <a:pt x="763" y="74"/>
                    <a:pt x="711" y="43"/>
                    <a:pt x="648" y="33"/>
                  </a:cubicBezTo>
                  <a:lnTo>
                    <a:pt x="617" y="22"/>
                  </a:lnTo>
                  <a:cubicBezTo>
                    <a:pt x="570" y="8"/>
                    <a:pt x="521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1"/>
            <p:cNvSpPr/>
            <p:nvPr/>
          </p:nvSpPr>
          <p:spPr>
            <a:xfrm>
              <a:off x="2196982" y="2854428"/>
              <a:ext cx="121169" cy="121169"/>
            </a:xfrm>
            <a:custGeom>
              <a:rect b="b" l="l" r="r" t="t"/>
              <a:pathLst>
                <a:path extrusionOk="0" h="910" w="910">
                  <a:moveTo>
                    <a:pt x="450" y="1"/>
                  </a:moveTo>
                  <a:cubicBezTo>
                    <a:pt x="377" y="1"/>
                    <a:pt x="293" y="22"/>
                    <a:pt x="231" y="64"/>
                  </a:cubicBezTo>
                  <a:lnTo>
                    <a:pt x="137" y="126"/>
                  </a:lnTo>
                  <a:lnTo>
                    <a:pt x="63" y="220"/>
                  </a:lnTo>
                  <a:cubicBezTo>
                    <a:pt x="53" y="252"/>
                    <a:pt x="32" y="293"/>
                    <a:pt x="22" y="325"/>
                  </a:cubicBezTo>
                  <a:cubicBezTo>
                    <a:pt x="1" y="387"/>
                    <a:pt x="1" y="450"/>
                    <a:pt x="11" y="502"/>
                  </a:cubicBezTo>
                  <a:cubicBezTo>
                    <a:pt x="11" y="544"/>
                    <a:pt x="22" y="586"/>
                    <a:pt x="43" y="617"/>
                  </a:cubicBezTo>
                  <a:cubicBezTo>
                    <a:pt x="63" y="680"/>
                    <a:pt x="95" y="722"/>
                    <a:pt x="137" y="763"/>
                  </a:cubicBezTo>
                  <a:lnTo>
                    <a:pt x="168" y="795"/>
                  </a:lnTo>
                  <a:cubicBezTo>
                    <a:pt x="199" y="826"/>
                    <a:pt x="251" y="857"/>
                    <a:pt x="304" y="878"/>
                  </a:cubicBezTo>
                  <a:cubicBezTo>
                    <a:pt x="345" y="899"/>
                    <a:pt x="398" y="910"/>
                    <a:pt x="450" y="910"/>
                  </a:cubicBezTo>
                  <a:lnTo>
                    <a:pt x="565" y="899"/>
                  </a:lnTo>
                  <a:cubicBezTo>
                    <a:pt x="628" y="878"/>
                    <a:pt x="690" y="837"/>
                    <a:pt x="732" y="795"/>
                  </a:cubicBezTo>
                  <a:lnTo>
                    <a:pt x="774" y="763"/>
                  </a:lnTo>
                  <a:lnTo>
                    <a:pt x="836" y="669"/>
                  </a:lnTo>
                  <a:cubicBezTo>
                    <a:pt x="857" y="638"/>
                    <a:pt x="868" y="596"/>
                    <a:pt x="889" y="565"/>
                  </a:cubicBezTo>
                  <a:cubicBezTo>
                    <a:pt x="899" y="513"/>
                    <a:pt x="910" y="450"/>
                    <a:pt x="889" y="387"/>
                  </a:cubicBezTo>
                  <a:cubicBezTo>
                    <a:pt x="889" y="346"/>
                    <a:pt x="878" y="314"/>
                    <a:pt x="857" y="272"/>
                  </a:cubicBezTo>
                  <a:cubicBezTo>
                    <a:pt x="847" y="241"/>
                    <a:pt x="826" y="199"/>
                    <a:pt x="805" y="178"/>
                  </a:cubicBezTo>
                  <a:cubicBezTo>
                    <a:pt x="784" y="147"/>
                    <a:pt x="753" y="116"/>
                    <a:pt x="722" y="95"/>
                  </a:cubicBezTo>
                  <a:cubicBezTo>
                    <a:pt x="690" y="74"/>
                    <a:pt x="659" y="53"/>
                    <a:pt x="628" y="43"/>
                  </a:cubicBezTo>
                  <a:cubicBezTo>
                    <a:pt x="575" y="11"/>
                    <a:pt x="513" y="1"/>
                    <a:pt x="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1"/>
            <p:cNvSpPr/>
            <p:nvPr/>
          </p:nvSpPr>
          <p:spPr>
            <a:xfrm>
              <a:off x="2133069" y="3107684"/>
              <a:ext cx="87747" cy="87747"/>
            </a:xfrm>
            <a:custGeom>
              <a:rect b="b" l="l" r="r" t="t"/>
              <a:pathLst>
                <a:path extrusionOk="0" h="659" w="659">
                  <a:moveTo>
                    <a:pt x="324" y="0"/>
                  </a:moveTo>
                  <a:cubicBezTo>
                    <a:pt x="240" y="0"/>
                    <a:pt x="157" y="31"/>
                    <a:pt x="94" y="94"/>
                  </a:cubicBezTo>
                  <a:cubicBezTo>
                    <a:pt x="32" y="157"/>
                    <a:pt x="0" y="240"/>
                    <a:pt x="0" y="324"/>
                  </a:cubicBezTo>
                  <a:cubicBezTo>
                    <a:pt x="0" y="418"/>
                    <a:pt x="32" y="502"/>
                    <a:pt x="94" y="564"/>
                  </a:cubicBezTo>
                  <a:cubicBezTo>
                    <a:pt x="157" y="627"/>
                    <a:pt x="240" y="658"/>
                    <a:pt x="324" y="658"/>
                  </a:cubicBezTo>
                  <a:cubicBezTo>
                    <a:pt x="408" y="658"/>
                    <a:pt x="491" y="627"/>
                    <a:pt x="554" y="564"/>
                  </a:cubicBezTo>
                  <a:cubicBezTo>
                    <a:pt x="617" y="502"/>
                    <a:pt x="648" y="418"/>
                    <a:pt x="658" y="324"/>
                  </a:cubicBezTo>
                  <a:cubicBezTo>
                    <a:pt x="648" y="240"/>
                    <a:pt x="617" y="157"/>
                    <a:pt x="554" y="94"/>
                  </a:cubicBezTo>
                  <a:cubicBezTo>
                    <a:pt x="491" y="31"/>
                    <a:pt x="408" y="0"/>
                    <a:pt x="324" y="0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2391782" y="3068670"/>
              <a:ext cx="118373" cy="129691"/>
            </a:xfrm>
            <a:custGeom>
              <a:rect b="b" l="l" r="r" t="t"/>
              <a:pathLst>
                <a:path extrusionOk="0" h="974" w="889">
                  <a:moveTo>
                    <a:pt x="439" y="1"/>
                  </a:moveTo>
                  <a:cubicBezTo>
                    <a:pt x="366" y="1"/>
                    <a:pt x="293" y="22"/>
                    <a:pt x="220" y="63"/>
                  </a:cubicBezTo>
                  <a:cubicBezTo>
                    <a:pt x="167" y="84"/>
                    <a:pt x="126" y="126"/>
                    <a:pt x="94" y="178"/>
                  </a:cubicBezTo>
                  <a:cubicBezTo>
                    <a:pt x="63" y="220"/>
                    <a:pt x="32" y="272"/>
                    <a:pt x="21" y="324"/>
                  </a:cubicBezTo>
                  <a:lnTo>
                    <a:pt x="21" y="345"/>
                  </a:lnTo>
                  <a:cubicBezTo>
                    <a:pt x="21" y="356"/>
                    <a:pt x="11" y="398"/>
                    <a:pt x="11" y="418"/>
                  </a:cubicBezTo>
                  <a:cubicBezTo>
                    <a:pt x="0" y="460"/>
                    <a:pt x="0" y="502"/>
                    <a:pt x="11" y="544"/>
                  </a:cubicBezTo>
                  <a:lnTo>
                    <a:pt x="11" y="596"/>
                  </a:lnTo>
                  <a:cubicBezTo>
                    <a:pt x="21" y="659"/>
                    <a:pt x="32" y="721"/>
                    <a:pt x="63" y="774"/>
                  </a:cubicBezTo>
                  <a:cubicBezTo>
                    <a:pt x="94" y="826"/>
                    <a:pt x="126" y="857"/>
                    <a:pt x="167" y="889"/>
                  </a:cubicBezTo>
                  <a:cubicBezTo>
                    <a:pt x="237" y="943"/>
                    <a:pt x="323" y="974"/>
                    <a:pt x="410" y="974"/>
                  </a:cubicBezTo>
                  <a:cubicBezTo>
                    <a:pt x="441" y="974"/>
                    <a:pt x="472" y="970"/>
                    <a:pt x="502" y="962"/>
                  </a:cubicBezTo>
                  <a:cubicBezTo>
                    <a:pt x="596" y="930"/>
                    <a:pt x="679" y="878"/>
                    <a:pt x="752" y="815"/>
                  </a:cubicBezTo>
                  <a:cubicBezTo>
                    <a:pt x="784" y="784"/>
                    <a:pt x="805" y="753"/>
                    <a:pt x="825" y="711"/>
                  </a:cubicBezTo>
                  <a:cubicBezTo>
                    <a:pt x="857" y="659"/>
                    <a:pt x="878" y="607"/>
                    <a:pt x="888" y="544"/>
                  </a:cubicBezTo>
                  <a:cubicBezTo>
                    <a:pt x="888" y="523"/>
                    <a:pt x="888" y="492"/>
                    <a:pt x="878" y="471"/>
                  </a:cubicBezTo>
                  <a:cubicBezTo>
                    <a:pt x="878" y="418"/>
                    <a:pt x="878" y="377"/>
                    <a:pt x="867" y="335"/>
                  </a:cubicBezTo>
                  <a:cubicBezTo>
                    <a:pt x="846" y="293"/>
                    <a:pt x="836" y="262"/>
                    <a:pt x="815" y="230"/>
                  </a:cubicBezTo>
                  <a:cubicBezTo>
                    <a:pt x="794" y="178"/>
                    <a:pt x="752" y="126"/>
                    <a:pt x="700" y="95"/>
                  </a:cubicBezTo>
                  <a:cubicBezTo>
                    <a:pt x="627" y="32"/>
                    <a:pt x="533" y="1"/>
                    <a:pt x="439" y="1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2226275" y="3423388"/>
              <a:ext cx="123832" cy="123166"/>
            </a:xfrm>
            <a:custGeom>
              <a:rect b="b" l="l" r="r" t="t"/>
              <a:pathLst>
                <a:path extrusionOk="0" h="925" w="930">
                  <a:moveTo>
                    <a:pt x="460" y="0"/>
                  </a:moveTo>
                  <a:cubicBezTo>
                    <a:pt x="387" y="0"/>
                    <a:pt x="303" y="21"/>
                    <a:pt x="230" y="63"/>
                  </a:cubicBezTo>
                  <a:cubicBezTo>
                    <a:pt x="178" y="94"/>
                    <a:pt x="136" y="136"/>
                    <a:pt x="105" y="178"/>
                  </a:cubicBezTo>
                  <a:cubicBezTo>
                    <a:pt x="63" y="230"/>
                    <a:pt x="31" y="282"/>
                    <a:pt x="21" y="335"/>
                  </a:cubicBezTo>
                  <a:cubicBezTo>
                    <a:pt x="0" y="418"/>
                    <a:pt x="0" y="502"/>
                    <a:pt x="21" y="585"/>
                  </a:cubicBezTo>
                  <a:cubicBezTo>
                    <a:pt x="42" y="659"/>
                    <a:pt x="73" y="732"/>
                    <a:pt x="136" y="794"/>
                  </a:cubicBezTo>
                  <a:cubicBezTo>
                    <a:pt x="188" y="847"/>
                    <a:pt x="261" y="888"/>
                    <a:pt x="345" y="909"/>
                  </a:cubicBezTo>
                  <a:cubicBezTo>
                    <a:pt x="381" y="920"/>
                    <a:pt x="421" y="925"/>
                    <a:pt x="461" y="925"/>
                  </a:cubicBezTo>
                  <a:cubicBezTo>
                    <a:pt x="502" y="925"/>
                    <a:pt x="543" y="920"/>
                    <a:pt x="585" y="909"/>
                  </a:cubicBezTo>
                  <a:cubicBezTo>
                    <a:pt x="648" y="888"/>
                    <a:pt x="700" y="867"/>
                    <a:pt x="742" y="826"/>
                  </a:cubicBezTo>
                  <a:cubicBezTo>
                    <a:pt x="794" y="794"/>
                    <a:pt x="836" y="742"/>
                    <a:pt x="857" y="690"/>
                  </a:cubicBezTo>
                  <a:cubicBezTo>
                    <a:pt x="898" y="627"/>
                    <a:pt x="919" y="544"/>
                    <a:pt x="919" y="460"/>
                  </a:cubicBezTo>
                  <a:lnTo>
                    <a:pt x="919" y="450"/>
                  </a:lnTo>
                  <a:cubicBezTo>
                    <a:pt x="930" y="387"/>
                    <a:pt x="909" y="335"/>
                    <a:pt x="888" y="282"/>
                  </a:cubicBezTo>
                  <a:cubicBezTo>
                    <a:pt x="867" y="220"/>
                    <a:pt x="836" y="178"/>
                    <a:pt x="794" y="136"/>
                  </a:cubicBezTo>
                  <a:lnTo>
                    <a:pt x="700" y="63"/>
                  </a:lnTo>
                  <a:cubicBezTo>
                    <a:pt x="627" y="21"/>
                    <a:pt x="554" y="0"/>
                    <a:pt x="470" y="0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1977282" y="3395559"/>
              <a:ext cx="136348" cy="135017"/>
            </a:xfrm>
            <a:custGeom>
              <a:rect b="b" l="l" r="r" t="t"/>
              <a:pathLst>
                <a:path extrusionOk="0" h="1014" w="1024">
                  <a:moveTo>
                    <a:pt x="491" y="1"/>
                  </a:moveTo>
                  <a:cubicBezTo>
                    <a:pt x="355" y="1"/>
                    <a:pt x="230" y="53"/>
                    <a:pt x="146" y="147"/>
                  </a:cubicBezTo>
                  <a:lnTo>
                    <a:pt x="63" y="241"/>
                  </a:lnTo>
                  <a:cubicBezTo>
                    <a:pt x="21" y="314"/>
                    <a:pt x="0" y="397"/>
                    <a:pt x="0" y="491"/>
                  </a:cubicBezTo>
                  <a:cubicBezTo>
                    <a:pt x="0" y="680"/>
                    <a:pt x="105" y="857"/>
                    <a:pt x="272" y="951"/>
                  </a:cubicBezTo>
                  <a:cubicBezTo>
                    <a:pt x="345" y="993"/>
                    <a:pt x="429" y="1014"/>
                    <a:pt x="523" y="1014"/>
                  </a:cubicBezTo>
                  <a:cubicBezTo>
                    <a:pt x="564" y="1014"/>
                    <a:pt x="606" y="1003"/>
                    <a:pt x="648" y="993"/>
                  </a:cubicBezTo>
                  <a:lnTo>
                    <a:pt x="669" y="993"/>
                  </a:lnTo>
                  <a:cubicBezTo>
                    <a:pt x="825" y="951"/>
                    <a:pt x="940" y="836"/>
                    <a:pt x="982" y="690"/>
                  </a:cubicBezTo>
                  <a:lnTo>
                    <a:pt x="982" y="659"/>
                  </a:lnTo>
                  <a:cubicBezTo>
                    <a:pt x="1024" y="533"/>
                    <a:pt x="1014" y="387"/>
                    <a:pt x="951" y="272"/>
                  </a:cubicBezTo>
                  <a:cubicBezTo>
                    <a:pt x="857" y="105"/>
                    <a:pt x="679" y="1"/>
                    <a:pt x="491" y="1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1710181" y="2138201"/>
              <a:ext cx="1040587" cy="311044"/>
            </a:xfrm>
            <a:custGeom>
              <a:rect b="b" l="l" r="r" t="t"/>
              <a:pathLst>
                <a:path extrusionOk="0" h="2336" w="7815">
                  <a:moveTo>
                    <a:pt x="178" y="0"/>
                  </a:moveTo>
                  <a:cubicBezTo>
                    <a:pt x="105" y="94"/>
                    <a:pt x="53" y="209"/>
                    <a:pt x="42" y="334"/>
                  </a:cubicBezTo>
                  <a:cubicBezTo>
                    <a:pt x="1" y="721"/>
                    <a:pt x="1" y="1118"/>
                    <a:pt x="42" y="1504"/>
                  </a:cubicBezTo>
                  <a:cubicBezTo>
                    <a:pt x="74" y="1818"/>
                    <a:pt x="324" y="2079"/>
                    <a:pt x="638" y="2110"/>
                  </a:cubicBezTo>
                  <a:cubicBezTo>
                    <a:pt x="1388" y="2196"/>
                    <a:pt x="2873" y="2335"/>
                    <a:pt x="4456" y="2335"/>
                  </a:cubicBezTo>
                  <a:cubicBezTo>
                    <a:pt x="5386" y="2335"/>
                    <a:pt x="6350" y="2287"/>
                    <a:pt x="7219" y="2152"/>
                  </a:cubicBezTo>
                  <a:cubicBezTo>
                    <a:pt x="7532" y="2100"/>
                    <a:pt x="7773" y="1828"/>
                    <a:pt x="7793" y="1515"/>
                  </a:cubicBezTo>
                  <a:cubicBezTo>
                    <a:pt x="7814" y="1191"/>
                    <a:pt x="7814" y="773"/>
                    <a:pt x="7793" y="387"/>
                  </a:cubicBezTo>
                  <a:cubicBezTo>
                    <a:pt x="7793" y="387"/>
                    <a:pt x="7793" y="366"/>
                    <a:pt x="7793" y="366"/>
                  </a:cubicBezTo>
                  <a:cubicBezTo>
                    <a:pt x="7783" y="251"/>
                    <a:pt x="7741" y="136"/>
                    <a:pt x="7679" y="42"/>
                  </a:cubicBezTo>
                  <a:cubicBezTo>
                    <a:pt x="6445" y="476"/>
                    <a:pt x="5150" y="694"/>
                    <a:pt x="3851" y="694"/>
                  </a:cubicBezTo>
                  <a:cubicBezTo>
                    <a:pt x="3147" y="694"/>
                    <a:pt x="2442" y="630"/>
                    <a:pt x="1745" y="501"/>
                  </a:cubicBezTo>
                  <a:cubicBezTo>
                    <a:pt x="1202" y="397"/>
                    <a:pt x="680" y="230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2507224" y="2617949"/>
              <a:ext cx="140609" cy="763496"/>
            </a:xfrm>
            <a:custGeom>
              <a:rect b="b" l="l" r="r" t="t"/>
              <a:pathLst>
                <a:path extrusionOk="0" h="5734" w="1056">
                  <a:moveTo>
                    <a:pt x="473" y="1"/>
                  </a:moveTo>
                  <a:cubicBezTo>
                    <a:pt x="319" y="1"/>
                    <a:pt x="170" y="88"/>
                    <a:pt x="115" y="283"/>
                  </a:cubicBezTo>
                  <a:cubicBezTo>
                    <a:pt x="0" y="690"/>
                    <a:pt x="53" y="1171"/>
                    <a:pt x="63" y="1589"/>
                  </a:cubicBezTo>
                  <a:cubicBezTo>
                    <a:pt x="73" y="2007"/>
                    <a:pt x="73" y="2477"/>
                    <a:pt x="73" y="2926"/>
                  </a:cubicBezTo>
                  <a:cubicBezTo>
                    <a:pt x="73" y="3783"/>
                    <a:pt x="0" y="4702"/>
                    <a:pt x="209" y="5538"/>
                  </a:cubicBezTo>
                  <a:cubicBezTo>
                    <a:pt x="244" y="5673"/>
                    <a:pt x="349" y="5734"/>
                    <a:pt x="458" y="5734"/>
                  </a:cubicBezTo>
                  <a:cubicBezTo>
                    <a:pt x="576" y="5734"/>
                    <a:pt x="699" y="5662"/>
                    <a:pt x="742" y="5538"/>
                  </a:cubicBezTo>
                  <a:cubicBezTo>
                    <a:pt x="1055" y="4723"/>
                    <a:pt x="1034" y="3772"/>
                    <a:pt x="1045" y="2926"/>
                  </a:cubicBezTo>
                  <a:cubicBezTo>
                    <a:pt x="1045" y="2508"/>
                    <a:pt x="1045" y="2080"/>
                    <a:pt x="1034" y="1662"/>
                  </a:cubicBezTo>
                  <a:cubicBezTo>
                    <a:pt x="1024" y="1213"/>
                    <a:pt x="1034" y="701"/>
                    <a:pt x="878" y="283"/>
                  </a:cubicBezTo>
                  <a:cubicBezTo>
                    <a:pt x="812" y="104"/>
                    <a:pt x="640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2459822" y="3523386"/>
              <a:ext cx="154590" cy="271897"/>
            </a:xfrm>
            <a:custGeom>
              <a:rect b="b" l="l" r="r" t="t"/>
              <a:pathLst>
                <a:path extrusionOk="0" h="2042" w="1161">
                  <a:moveTo>
                    <a:pt x="773" y="1"/>
                  </a:moveTo>
                  <a:cubicBezTo>
                    <a:pt x="730" y="1"/>
                    <a:pt x="687" y="12"/>
                    <a:pt x="649" y="33"/>
                  </a:cubicBezTo>
                  <a:cubicBezTo>
                    <a:pt x="409" y="169"/>
                    <a:pt x="388" y="461"/>
                    <a:pt x="314" y="701"/>
                  </a:cubicBezTo>
                  <a:cubicBezTo>
                    <a:pt x="241" y="984"/>
                    <a:pt x="179" y="1276"/>
                    <a:pt x="95" y="1548"/>
                  </a:cubicBezTo>
                  <a:cubicBezTo>
                    <a:pt x="1" y="1850"/>
                    <a:pt x="236" y="2042"/>
                    <a:pt x="475" y="2042"/>
                  </a:cubicBezTo>
                  <a:cubicBezTo>
                    <a:pt x="632" y="2042"/>
                    <a:pt x="791" y="1958"/>
                    <a:pt x="858" y="1767"/>
                  </a:cubicBezTo>
                  <a:cubicBezTo>
                    <a:pt x="973" y="1475"/>
                    <a:pt x="1046" y="1172"/>
                    <a:pt x="1088" y="858"/>
                  </a:cubicBezTo>
                  <a:cubicBezTo>
                    <a:pt x="1108" y="607"/>
                    <a:pt x="1161" y="263"/>
                    <a:pt x="952" y="75"/>
                  </a:cubicBezTo>
                  <a:cubicBezTo>
                    <a:pt x="902" y="25"/>
                    <a:pt x="837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1667040" y="3086779"/>
              <a:ext cx="1128201" cy="642727"/>
            </a:xfrm>
            <a:custGeom>
              <a:rect b="b" l="l" r="r" t="t"/>
              <a:pathLst>
                <a:path extrusionOk="0" h="4827" w="8473">
                  <a:moveTo>
                    <a:pt x="22" y="0"/>
                  </a:moveTo>
                  <a:lnTo>
                    <a:pt x="22" y="753"/>
                  </a:lnTo>
                  <a:lnTo>
                    <a:pt x="22" y="888"/>
                  </a:lnTo>
                  <a:cubicBezTo>
                    <a:pt x="11" y="1755"/>
                    <a:pt x="11" y="2622"/>
                    <a:pt x="11" y="3490"/>
                  </a:cubicBezTo>
                  <a:lnTo>
                    <a:pt x="11" y="3751"/>
                  </a:lnTo>
                  <a:cubicBezTo>
                    <a:pt x="11" y="4054"/>
                    <a:pt x="1" y="4377"/>
                    <a:pt x="11" y="4680"/>
                  </a:cubicBezTo>
                  <a:lnTo>
                    <a:pt x="63" y="4680"/>
                  </a:lnTo>
                  <a:cubicBezTo>
                    <a:pt x="335" y="4712"/>
                    <a:pt x="617" y="4733"/>
                    <a:pt x="910" y="4754"/>
                  </a:cubicBezTo>
                  <a:lnTo>
                    <a:pt x="941" y="4754"/>
                  </a:lnTo>
                  <a:lnTo>
                    <a:pt x="1045" y="4764"/>
                  </a:lnTo>
                  <a:cubicBezTo>
                    <a:pt x="1912" y="4806"/>
                    <a:pt x="2821" y="4827"/>
                    <a:pt x="3709" y="4827"/>
                  </a:cubicBezTo>
                  <a:lnTo>
                    <a:pt x="3981" y="4827"/>
                  </a:lnTo>
                  <a:lnTo>
                    <a:pt x="4534" y="4816"/>
                  </a:lnTo>
                  <a:lnTo>
                    <a:pt x="4785" y="4816"/>
                  </a:lnTo>
                  <a:lnTo>
                    <a:pt x="5151" y="4806"/>
                  </a:lnTo>
                  <a:lnTo>
                    <a:pt x="5276" y="4806"/>
                  </a:lnTo>
                  <a:lnTo>
                    <a:pt x="5621" y="4795"/>
                  </a:lnTo>
                  <a:lnTo>
                    <a:pt x="5704" y="4795"/>
                  </a:lnTo>
                  <a:lnTo>
                    <a:pt x="6039" y="4774"/>
                  </a:lnTo>
                  <a:lnTo>
                    <a:pt x="6237" y="4774"/>
                  </a:lnTo>
                  <a:lnTo>
                    <a:pt x="6467" y="4764"/>
                  </a:lnTo>
                  <a:lnTo>
                    <a:pt x="6916" y="4743"/>
                  </a:lnTo>
                  <a:cubicBezTo>
                    <a:pt x="7188" y="4733"/>
                    <a:pt x="7449" y="4712"/>
                    <a:pt x="7700" y="4701"/>
                  </a:cubicBezTo>
                  <a:lnTo>
                    <a:pt x="7752" y="4701"/>
                  </a:lnTo>
                  <a:lnTo>
                    <a:pt x="8473" y="4649"/>
                  </a:lnTo>
                  <a:lnTo>
                    <a:pt x="8473" y="3845"/>
                  </a:lnTo>
                  <a:cubicBezTo>
                    <a:pt x="8473" y="3730"/>
                    <a:pt x="8473" y="3604"/>
                    <a:pt x="8462" y="3490"/>
                  </a:cubicBezTo>
                  <a:cubicBezTo>
                    <a:pt x="8462" y="2664"/>
                    <a:pt x="8452" y="1829"/>
                    <a:pt x="8452" y="1003"/>
                  </a:cubicBezTo>
                  <a:lnTo>
                    <a:pt x="8452" y="753"/>
                  </a:lnTo>
                  <a:lnTo>
                    <a:pt x="8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1669836" y="3086779"/>
              <a:ext cx="1124073" cy="137813"/>
            </a:xfrm>
            <a:custGeom>
              <a:rect b="b" l="l" r="r" t="t"/>
              <a:pathLst>
                <a:path extrusionOk="0" h="1035" w="8442">
                  <a:moveTo>
                    <a:pt x="1" y="0"/>
                  </a:moveTo>
                  <a:lnTo>
                    <a:pt x="1" y="753"/>
                  </a:lnTo>
                  <a:lnTo>
                    <a:pt x="1" y="899"/>
                  </a:lnTo>
                  <a:lnTo>
                    <a:pt x="878" y="930"/>
                  </a:lnTo>
                  <a:cubicBezTo>
                    <a:pt x="2393" y="982"/>
                    <a:pt x="4409" y="1035"/>
                    <a:pt x="6352" y="1035"/>
                  </a:cubicBezTo>
                  <a:lnTo>
                    <a:pt x="6561" y="1035"/>
                  </a:lnTo>
                  <a:cubicBezTo>
                    <a:pt x="6801" y="1024"/>
                    <a:pt x="7041" y="1024"/>
                    <a:pt x="7271" y="1024"/>
                  </a:cubicBezTo>
                  <a:lnTo>
                    <a:pt x="7731" y="1024"/>
                  </a:lnTo>
                  <a:cubicBezTo>
                    <a:pt x="7971" y="1014"/>
                    <a:pt x="8211" y="1014"/>
                    <a:pt x="8441" y="1003"/>
                  </a:cubicBezTo>
                  <a:cubicBezTo>
                    <a:pt x="8441" y="920"/>
                    <a:pt x="8441" y="836"/>
                    <a:pt x="8431" y="753"/>
                  </a:cubicBezTo>
                  <a:lnTo>
                    <a:pt x="84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1667040" y="3587565"/>
              <a:ext cx="1128201" cy="141941"/>
            </a:xfrm>
            <a:custGeom>
              <a:rect b="b" l="l" r="r" t="t"/>
              <a:pathLst>
                <a:path extrusionOk="0" h="1066" w="8473">
                  <a:moveTo>
                    <a:pt x="11" y="0"/>
                  </a:moveTo>
                  <a:cubicBezTo>
                    <a:pt x="11" y="303"/>
                    <a:pt x="1" y="616"/>
                    <a:pt x="11" y="930"/>
                  </a:cubicBezTo>
                  <a:lnTo>
                    <a:pt x="63" y="930"/>
                  </a:lnTo>
                  <a:cubicBezTo>
                    <a:pt x="335" y="961"/>
                    <a:pt x="617" y="982"/>
                    <a:pt x="910" y="1003"/>
                  </a:cubicBezTo>
                  <a:lnTo>
                    <a:pt x="1045" y="1003"/>
                  </a:lnTo>
                  <a:cubicBezTo>
                    <a:pt x="1912" y="1045"/>
                    <a:pt x="2821" y="1066"/>
                    <a:pt x="3709" y="1066"/>
                  </a:cubicBezTo>
                  <a:lnTo>
                    <a:pt x="3981" y="1066"/>
                  </a:lnTo>
                  <a:lnTo>
                    <a:pt x="4534" y="1055"/>
                  </a:lnTo>
                  <a:lnTo>
                    <a:pt x="4785" y="1055"/>
                  </a:lnTo>
                  <a:lnTo>
                    <a:pt x="5151" y="1045"/>
                  </a:lnTo>
                  <a:lnTo>
                    <a:pt x="5276" y="1045"/>
                  </a:lnTo>
                  <a:lnTo>
                    <a:pt x="5621" y="1034"/>
                  </a:lnTo>
                  <a:lnTo>
                    <a:pt x="5704" y="1034"/>
                  </a:lnTo>
                  <a:lnTo>
                    <a:pt x="6039" y="1013"/>
                  </a:lnTo>
                  <a:lnTo>
                    <a:pt x="6237" y="1013"/>
                  </a:lnTo>
                  <a:lnTo>
                    <a:pt x="6467" y="1003"/>
                  </a:lnTo>
                  <a:lnTo>
                    <a:pt x="6916" y="982"/>
                  </a:lnTo>
                  <a:cubicBezTo>
                    <a:pt x="7188" y="972"/>
                    <a:pt x="7449" y="951"/>
                    <a:pt x="7700" y="940"/>
                  </a:cubicBezTo>
                  <a:lnTo>
                    <a:pt x="7752" y="940"/>
                  </a:lnTo>
                  <a:lnTo>
                    <a:pt x="8473" y="888"/>
                  </a:lnTo>
                  <a:lnTo>
                    <a:pt x="8473" y="84"/>
                  </a:lnTo>
                  <a:cubicBezTo>
                    <a:pt x="8243" y="94"/>
                    <a:pt x="8003" y="115"/>
                    <a:pt x="7752" y="115"/>
                  </a:cubicBezTo>
                  <a:cubicBezTo>
                    <a:pt x="7522" y="125"/>
                    <a:pt x="7303" y="136"/>
                    <a:pt x="7052" y="136"/>
                  </a:cubicBezTo>
                  <a:cubicBezTo>
                    <a:pt x="6801" y="146"/>
                    <a:pt x="6540" y="157"/>
                    <a:pt x="6279" y="157"/>
                  </a:cubicBezTo>
                  <a:lnTo>
                    <a:pt x="5213" y="157"/>
                  </a:lnTo>
                  <a:cubicBezTo>
                    <a:pt x="3699" y="146"/>
                    <a:pt x="2153" y="94"/>
                    <a:pt x="899" y="4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1539082" y="4032427"/>
              <a:ext cx="576018" cy="572023"/>
            </a:xfrm>
            <a:custGeom>
              <a:rect b="b" l="l" r="r" t="t"/>
              <a:pathLst>
                <a:path extrusionOk="0" h="4296" w="4326">
                  <a:moveTo>
                    <a:pt x="2214" y="1"/>
                  </a:moveTo>
                  <a:cubicBezTo>
                    <a:pt x="1103" y="1"/>
                    <a:pt x="1" y="826"/>
                    <a:pt x="1" y="2133"/>
                  </a:cubicBezTo>
                  <a:cubicBezTo>
                    <a:pt x="1" y="3324"/>
                    <a:pt x="972" y="4295"/>
                    <a:pt x="2163" y="4295"/>
                  </a:cubicBezTo>
                  <a:cubicBezTo>
                    <a:pt x="3396" y="4295"/>
                    <a:pt x="4294" y="3251"/>
                    <a:pt x="4315" y="2133"/>
                  </a:cubicBezTo>
                  <a:cubicBezTo>
                    <a:pt x="4325" y="1694"/>
                    <a:pt x="4190" y="1266"/>
                    <a:pt x="3939" y="911"/>
                  </a:cubicBezTo>
                  <a:cubicBezTo>
                    <a:pt x="3793" y="681"/>
                    <a:pt x="3594" y="482"/>
                    <a:pt x="3364" y="336"/>
                  </a:cubicBezTo>
                  <a:cubicBezTo>
                    <a:pt x="3014" y="107"/>
                    <a:pt x="2613" y="1"/>
                    <a:pt x="2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1621103" y="4077167"/>
              <a:ext cx="493996" cy="527284"/>
            </a:xfrm>
            <a:custGeom>
              <a:rect b="b" l="l" r="r" t="t"/>
              <a:pathLst>
                <a:path extrusionOk="0" h="3960" w="3710">
                  <a:moveTo>
                    <a:pt x="2748" y="0"/>
                  </a:moveTo>
                  <a:lnTo>
                    <a:pt x="2748" y="0"/>
                  </a:lnTo>
                  <a:cubicBezTo>
                    <a:pt x="2936" y="261"/>
                    <a:pt x="3062" y="554"/>
                    <a:pt x="3124" y="878"/>
                  </a:cubicBezTo>
                  <a:cubicBezTo>
                    <a:pt x="3250" y="1588"/>
                    <a:pt x="3020" y="2309"/>
                    <a:pt x="2498" y="2810"/>
                  </a:cubicBezTo>
                  <a:cubicBezTo>
                    <a:pt x="2061" y="3220"/>
                    <a:pt x="1441" y="3407"/>
                    <a:pt x="826" y="3407"/>
                  </a:cubicBezTo>
                  <a:cubicBezTo>
                    <a:pt x="735" y="3407"/>
                    <a:pt x="645" y="3403"/>
                    <a:pt x="555" y="3395"/>
                  </a:cubicBezTo>
                  <a:cubicBezTo>
                    <a:pt x="367" y="3385"/>
                    <a:pt x="189" y="3354"/>
                    <a:pt x="1" y="3312"/>
                  </a:cubicBezTo>
                  <a:lnTo>
                    <a:pt x="1" y="3312"/>
                  </a:lnTo>
                  <a:cubicBezTo>
                    <a:pt x="408" y="3719"/>
                    <a:pt x="962" y="3959"/>
                    <a:pt x="1547" y="3959"/>
                  </a:cubicBezTo>
                  <a:cubicBezTo>
                    <a:pt x="2780" y="3959"/>
                    <a:pt x="3678" y="2915"/>
                    <a:pt x="3699" y="1797"/>
                  </a:cubicBezTo>
                  <a:cubicBezTo>
                    <a:pt x="3709" y="1358"/>
                    <a:pt x="3574" y="930"/>
                    <a:pt x="3323" y="575"/>
                  </a:cubicBezTo>
                  <a:cubicBezTo>
                    <a:pt x="3177" y="345"/>
                    <a:pt x="2978" y="146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1614579" y="4095675"/>
              <a:ext cx="354186" cy="401854"/>
            </a:xfrm>
            <a:custGeom>
              <a:rect b="b" l="l" r="r" t="t"/>
              <a:pathLst>
                <a:path extrusionOk="0" h="3018" w="2660">
                  <a:moveTo>
                    <a:pt x="2564" y="1"/>
                  </a:moveTo>
                  <a:cubicBezTo>
                    <a:pt x="2555" y="1"/>
                    <a:pt x="2546" y="3"/>
                    <a:pt x="2536" y="7"/>
                  </a:cubicBezTo>
                  <a:cubicBezTo>
                    <a:pt x="2285" y="101"/>
                    <a:pt x="2118" y="310"/>
                    <a:pt x="1941" y="509"/>
                  </a:cubicBezTo>
                  <a:cubicBezTo>
                    <a:pt x="1742" y="728"/>
                    <a:pt x="1554" y="958"/>
                    <a:pt x="1345" y="1188"/>
                  </a:cubicBezTo>
                  <a:cubicBezTo>
                    <a:pt x="938" y="1668"/>
                    <a:pt x="541" y="2149"/>
                    <a:pt x="144" y="2630"/>
                  </a:cubicBezTo>
                  <a:cubicBezTo>
                    <a:pt x="1" y="2796"/>
                    <a:pt x="148" y="3017"/>
                    <a:pt x="309" y="3017"/>
                  </a:cubicBezTo>
                  <a:cubicBezTo>
                    <a:pt x="360" y="3017"/>
                    <a:pt x="412" y="2995"/>
                    <a:pt x="457" y="2943"/>
                  </a:cubicBezTo>
                  <a:cubicBezTo>
                    <a:pt x="854" y="2462"/>
                    <a:pt x="1262" y="1982"/>
                    <a:pt x="1659" y="1501"/>
                  </a:cubicBezTo>
                  <a:cubicBezTo>
                    <a:pt x="1836" y="1282"/>
                    <a:pt x="2024" y="1073"/>
                    <a:pt x="2191" y="843"/>
                  </a:cubicBezTo>
                  <a:cubicBezTo>
                    <a:pt x="2369" y="624"/>
                    <a:pt x="2588" y="394"/>
                    <a:pt x="2651" y="112"/>
                  </a:cubicBezTo>
                  <a:cubicBezTo>
                    <a:pt x="2660" y="68"/>
                    <a:pt x="2616" y="1"/>
                    <a:pt x="2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2064896" y="3781835"/>
              <a:ext cx="900111" cy="549121"/>
            </a:xfrm>
            <a:custGeom>
              <a:rect b="b" l="l" r="r" t="t"/>
              <a:pathLst>
                <a:path extrusionOk="0" h="4124" w="6760">
                  <a:moveTo>
                    <a:pt x="2012" y="0"/>
                  </a:moveTo>
                  <a:cubicBezTo>
                    <a:pt x="1195" y="0"/>
                    <a:pt x="625" y="296"/>
                    <a:pt x="387" y="798"/>
                  </a:cubicBezTo>
                  <a:cubicBezTo>
                    <a:pt x="376" y="818"/>
                    <a:pt x="356" y="850"/>
                    <a:pt x="345" y="871"/>
                  </a:cubicBezTo>
                  <a:cubicBezTo>
                    <a:pt x="0" y="1759"/>
                    <a:pt x="763" y="2897"/>
                    <a:pt x="2633" y="3660"/>
                  </a:cubicBezTo>
                  <a:lnTo>
                    <a:pt x="2706" y="3681"/>
                  </a:lnTo>
                  <a:cubicBezTo>
                    <a:pt x="3475" y="3984"/>
                    <a:pt x="4164" y="4124"/>
                    <a:pt x="4736" y="4124"/>
                  </a:cubicBezTo>
                  <a:cubicBezTo>
                    <a:pt x="5344" y="4124"/>
                    <a:pt x="5820" y="3966"/>
                    <a:pt x="6122" y="3681"/>
                  </a:cubicBezTo>
                  <a:cubicBezTo>
                    <a:pt x="6247" y="3566"/>
                    <a:pt x="6341" y="3430"/>
                    <a:pt x="6404" y="3273"/>
                  </a:cubicBezTo>
                  <a:cubicBezTo>
                    <a:pt x="6759" y="2375"/>
                    <a:pt x="5913" y="1205"/>
                    <a:pt x="3991" y="442"/>
                  </a:cubicBezTo>
                  <a:lnTo>
                    <a:pt x="3813" y="369"/>
                  </a:lnTo>
                  <a:cubicBezTo>
                    <a:pt x="3130" y="116"/>
                    <a:pt x="2523" y="0"/>
                    <a:pt x="2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2064896" y="3781835"/>
              <a:ext cx="507844" cy="487338"/>
            </a:xfrm>
            <a:custGeom>
              <a:rect b="b" l="l" r="r" t="t"/>
              <a:pathLst>
                <a:path extrusionOk="0" h="3660" w="3814">
                  <a:moveTo>
                    <a:pt x="2012" y="0"/>
                  </a:moveTo>
                  <a:cubicBezTo>
                    <a:pt x="1195" y="0"/>
                    <a:pt x="625" y="296"/>
                    <a:pt x="387" y="798"/>
                  </a:cubicBezTo>
                  <a:cubicBezTo>
                    <a:pt x="376" y="818"/>
                    <a:pt x="356" y="850"/>
                    <a:pt x="345" y="871"/>
                  </a:cubicBezTo>
                  <a:cubicBezTo>
                    <a:pt x="0" y="1759"/>
                    <a:pt x="763" y="2897"/>
                    <a:pt x="2643" y="3660"/>
                  </a:cubicBezTo>
                  <a:cubicBezTo>
                    <a:pt x="2748" y="3440"/>
                    <a:pt x="2852" y="3232"/>
                    <a:pt x="2946" y="3043"/>
                  </a:cubicBezTo>
                  <a:cubicBezTo>
                    <a:pt x="3186" y="2532"/>
                    <a:pt x="3364" y="2145"/>
                    <a:pt x="3406" y="2030"/>
                  </a:cubicBezTo>
                  <a:cubicBezTo>
                    <a:pt x="3573" y="1487"/>
                    <a:pt x="3719" y="933"/>
                    <a:pt x="3813" y="369"/>
                  </a:cubicBezTo>
                  <a:cubicBezTo>
                    <a:pt x="3130" y="116"/>
                    <a:pt x="2523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52"/>
          <p:cNvSpPr txBox="1"/>
          <p:nvPr/>
        </p:nvSpPr>
        <p:spPr>
          <a:xfrm>
            <a:off x="1024325" y="1079100"/>
            <a:ext cx="230100" cy="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3" name="Google Shape;1093;p52"/>
          <p:cNvSpPr txBox="1"/>
          <p:nvPr/>
        </p:nvSpPr>
        <p:spPr>
          <a:xfrm>
            <a:off x="1102350" y="1306425"/>
            <a:ext cx="67869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➔"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Limitation: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Inadequate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data to feed the model.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Could not collect sub parts of each average columns.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Demographic fields prevents better accuracy.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➔"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Future work: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Using emotional data delve into psychological research.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Create a model that will work for globally not demographically.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4" name="Google Shape;1094;p52"/>
          <p:cNvSpPr txBox="1"/>
          <p:nvPr/>
        </p:nvSpPr>
        <p:spPr>
          <a:xfrm>
            <a:off x="833050" y="618900"/>
            <a:ext cx="3681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Conclusion:</a:t>
            </a:r>
            <a:endParaRPr sz="30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3"/>
          <p:cNvSpPr txBox="1"/>
          <p:nvPr>
            <p:ph type="title"/>
          </p:nvPr>
        </p:nvSpPr>
        <p:spPr>
          <a:xfrm>
            <a:off x="760575" y="346550"/>
            <a:ext cx="3514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BIBLIOGRAPHICAL REFERENCES</a:t>
            </a:r>
            <a:endParaRPr/>
          </a:p>
        </p:txBody>
      </p:sp>
      <p:sp>
        <p:nvSpPr>
          <p:cNvPr id="1100" name="Google Shape;1100;p53"/>
          <p:cNvSpPr txBox="1"/>
          <p:nvPr>
            <p:ph idx="1" type="subTitle"/>
          </p:nvPr>
        </p:nvSpPr>
        <p:spPr>
          <a:xfrm>
            <a:off x="729725" y="1406250"/>
            <a:ext cx="51231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[1] J. C. Walsh, M. Comar, J. Folan, S. Williams, and S. Kola-Palmer, “The psychological and behavioural correlates of covid-19 vaccine hesitancy and resistance in ireland and the uk,” Acta Psychologica, vol. 225, p. 103550, 2022. [Online]. Available: https://www.sciencedirect.com/science/article/pii/S0001691822000658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[2] C. Rancher, A. D. Moreland, D. W. Smith, V. Cornelison, M. G. Schmidt,J. Boyle, J. Dayton, and D. G. Kilpatrick, “Using the 5c model to understand covid-19 vaccine hesitancy across a national and south carolina sample,” Journal of Psychiatric Research, vol. 160, pp. 180–186, 2023. [Online]. Available: https://www.sciencedirect.com/science/article/pii/S0022395623000778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[3] A. Raut, A. Samad, J. Verma, and P. Kshirsagar, “Acceptance, hesitancy and refusal towards covid-19 vaccination,” Clinical Epidemiology and Global Health, vol. 21, p. 101283, 2023. [Online]. Available: https://www.sciencedirect.com/science/article/pii/S2213398423000702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[4] H. Gupta and O. P. Verma, “Vaccine hesitancy in the post-vaccination covid-19 era: A machine learning and statistical analysis driven study,” Evolutionary Intelligence, vol. 16, no. 3, pp. 739–757, 2023.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[5] M. Saifuzzaman, M. M. Rahman, S. F. Shetu, and N. N. Moon, “Covid-19 and bangladesh: situation report, comparative analysis, and case study,” Current Research in Behavioral Sciences, vol. 2, p. 100034, 2021.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[6]M. Adamus, V. ˇCavojov ́a, and E. Ballov ́a Mikuˇskov ́a, “Emotional drivers of the vaccination hesitancy and refusal: A dataset from slovakia,” Data in Brief, vol. 47, p. 108980, 2023. [Online]. Available: https://www.sciencedirect.com/science/article/pii/S2352340923000987</a:t>
            </a:r>
            <a:endParaRPr sz="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➔"/>
            </a:pPr>
            <a:r>
              <a:t/>
            </a:r>
            <a:endParaRPr sz="900"/>
          </a:p>
        </p:txBody>
      </p:sp>
      <p:grpSp>
        <p:nvGrpSpPr>
          <p:cNvPr id="1101" name="Google Shape;1101;p53"/>
          <p:cNvGrpSpPr/>
          <p:nvPr/>
        </p:nvGrpSpPr>
        <p:grpSpPr>
          <a:xfrm>
            <a:off x="5761625" y="1590350"/>
            <a:ext cx="2782375" cy="2613176"/>
            <a:chOff x="5761625" y="1590350"/>
            <a:chExt cx="2782375" cy="2613176"/>
          </a:xfrm>
        </p:grpSpPr>
        <p:sp>
          <p:nvSpPr>
            <p:cNvPr id="1102" name="Google Shape;1102;p53"/>
            <p:cNvSpPr/>
            <p:nvPr/>
          </p:nvSpPr>
          <p:spPr>
            <a:xfrm>
              <a:off x="7674732" y="2173023"/>
              <a:ext cx="572492" cy="297124"/>
            </a:xfrm>
            <a:custGeom>
              <a:rect b="b" l="l" r="r" t="t"/>
              <a:pathLst>
                <a:path extrusionOk="0" h="5135" w="9894">
                  <a:moveTo>
                    <a:pt x="8677" y="0"/>
                  </a:moveTo>
                  <a:cubicBezTo>
                    <a:pt x="7702" y="0"/>
                    <a:pt x="6067" y="471"/>
                    <a:pt x="4336" y="1308"/>
                  </a:cubicBezTo>
                  <a:cubicBezTo>
                    <a:pt x="1787" y="2552"/>
                    <a:pt x="0" y="4108"/>
                    <a:pt x="335" y="4808"/>
                  </a:cubicBezTo>
                  <a:cubicBezTo>
                    <a:pt x="442" y="5029"/>
                    <a:pt x="756" y="5134"/>
                    <a:pt x="1216" y="5134"/>
                  </a:cubicBezTo>
                  <a:cubicBezTo>
                    <a:pt x="2192" y="5134"/>
                    <a:pt x="3827" y="4663"/>
                    <a:pt x="5558" y="3826"/>
                  </a:cubicBezTo>
                  <a:cubicBezTo>
                    <a:pt x="8107" y="2593"/>
                    <a:pt x="9893" y="1026"/>
                    <a:pt x="9559" y="327"/>
                  </a:cubicBezTo>
                  <a:cubicBezTo>
                    <a:pt x="9452" y="105"/>
                    <a:pt x="9138" y="0"/>
                    <a:pt x="8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7602172" y="2004528"/>
              <a:ext cx="935174" cy="1158754"/>
            </a:xfrm>
            <a:custGeom>
              <a:rect b="b" l="l" r="r" t="t"/>
              <a:pathLst>
                <a:path extrusionOk="0" fill="none" h="20026" w="16162">
                  <a:moveTo>
                    <a:pt x="9758" y="888"/>
                  </a:moveTo>
                  <a:cubicBezTo>
                    <a:pt x="9382" y="0"/>
                    <a:pt x="6969" y="199"/>
                    <a:pt x="4378" y="1316"/>
                  </a:cubicBezTo>
                  <a:cubicBezTo>
                    <a:pt x="1787" y="2434"/>
                    <a:pt x="1" y="4053"/>
                    <a:pt x="377" y="4941"/>
                  </a:cubicBezTo>
                  <a:lnTo>
                    <a:pt x="377" y="4941"/>
                  </a:lnTo>
                  <a:lnTo>
                    <a:pt x="377" y="4941"/>
                  </a:lnTo>
                  <a:lnTo>
                    <a:pt x="6634" y="19368"/>
                  </a:lnTo>
                  <a:cubicBezTo>
                    <a:pt x="7094" y="20026"/>
                    <a:pt x="9371" y="19692"/>
                    <a:pt x="11868" y="18616"/>
                  </a:cubicBezTo>
                  <a:cubicBezTo>
                    <a:pt x="14365" y="17529"/>
                    <a:pt x="16161" y="16088"/>
                    <a:pt x="15994" y="15315"/>
                  </a:cubicBezTo>
                  <a:lnTo>
                    <a:pt x="9758" y="88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0700">
              <a:solidFill>
                <a:schemeClr val="accen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7620920" y="1873933"/>
              <a:ext cx="426794" cy="315235"/>
            </a:xfrm>
            <a:custGeom>
              <a:rect b="b" l="l" r="r" t="t"/>
              <a:pathLst>
                <a:path extrusionOk="0" h="5448" w="7376">
                  <a:moveTo>
                    <a:pt x="6164" y="1"/>
                  </a:moveTo>
                  <a:lnTo>
                    <a:pt x="1" y="2665"/>
                  </a:lnTo>
                  <a:lnTo>
                    <a:pt x="1098" y="5182"/>
                  </a:lnTo>
                  <a:cubicBezTo>
                    <a:pt x="1220" y="5361"/>
                    <a:pt x="1515" y="5447"/>
                    <a:pt x="1922" y="5447"/>
                  </a:cubicBezTo>
                  <a:cubicBezTo>
                    <a:pt x="2589" y="5447"/>
                    <a:pt x="3558" y="5216"/>
                    <a:pt x="4576" y="4775"/>
                  </a:cubicBezTo>
                  <a:cubicBezTo>
                    <a:pt x="6216" y="4064"/>
                    <a:pt x="7376" y="3082"/>
                    <a:pt x="7250" y="2508"/>
                  </a:cubicBezTo>
                  <a:lnTo>
                    <a:pt x="6164" y="1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7620920" y="1873933"/>
              <a:ext cx="426794" cy="315235"/>
            </a:xfrm>
            <a:custGeom>
              <a:rect b="b" l="l" r="r" t="t"/>
              <a:pathLst>
                <a:path extrusionOk="0" h="5448" w="7376">
                  <a:moveTo>
                    <a:pt x="6164" y="1"/>
                  </a:moveTo>
                  <a:lnTo>
                    <a:pt x="1" y="2665"/>
                  </a:lnTo>
                  <a:lnTo>
                    <a:pt x="1098" y="5182"/>
                  </a:lnTo>
                  <a:cubicBezTo>
                    <a:pt x="1220" y="5361"/>
                    <a:pt x="1515" y="5447"/>
                    <a:pt x="1922" y="5447"/>
                  </a:cubicBezTo>
                  <a:cubicBezTo>
                    <a:pt x="2589" y="5447"/>
                    <a:pt x="3558" y="5216"/>
                    <a:pt x="4576" y="4775"/>
                  </a:cubicBezTo>
                  <a:cubicBezTo>
                    <a:pt x="6216" y="4064"/>
                    <a:pt x="7376" y="3082"/>
                    <a:pt x="7250" y="2508"/>
                  </a:cubicBezTo>
                  <a:lnTo>
                    <a:pt x="6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3"/>
            <p:cNvSpPr/>
            <p:nvPr/>
          </p:nvSpPr>
          <p:spPr>
            <a:xfrm>
              <a:off x="7793177" y="2150167"/>
              <a:ext cx="708526" cy="858969"/>
            </a:xfrm>
            <a:custGeom>
              <a:rect b="b" l="l" r="r" t="t"/>
              <a:pathLst>
                <a:path extrusionOk="0" h="14845" w="12245">
                  <a:moveTo>
                    <a:pt x="7313" y="1"/>
                  </a:moveTo>
                  <a:cubicBezTo>
                    <a:pt x="6854" y="481"/>
                    <a:pt x="5506" y="1453"/>
                    <a:pt x="4065" y="2174"/>
                  </a:cubicBezTo>
                  <a:cubicBezTo>
                    <a:pt x="2370" y="3012"/>
                    <a:pt x="684" y="3567"/>
                    <a:pt x="152" y="3567"/>
                  </a:cubicBezTo>
                  <a:cubicBezTo>
                    <a:pt x="87" y="3567"/>
                    <a:pt x="40" y="3559"/>
                    <a:pt x="11" y="3542"/>
                  </a:cubicBezTo>
                  <a:lnTo>
                    <a:pt x="1" y="3542"/>
                  </a:lnTo>
                  <a:lnTo>
                    <a:pt x="4890" y="14845"/>
                  </a:lnTo>
                  <a:lnTo>
                    <a:pt x="4869" y="14761"/>
                  </a:lnTo>
                  <a:lnTo>
                    <a:pt x="4869" y="14761"/>
                  </a:lnTo>
                  <a:cubicBezTo>
                    <a:pt x="4919" y="14811"/>
                    <a:pt x="5023" y="14835"/>
                    <a:pt x="5172" y="14835"/>
                  </a:cubicBezTo>
                  <a:cubicBezTo>
                    <a:pt x="5800" y="14835"/>
                    <a:pt x="7232" y="14409"/>
                    <a:pt x="8828" y="13717"/>
                  </a:cubicBezTo>
                  <a:cubicBezTo>
                    <a:pt x="10886" y="12829"/>
                    <a:pt x="12244" y="11398"/>
                    <a:pt x="12098" y="11063"/>
                  </a:cubicBezTo>
                  <a:cubicBezTo>
                    <a:pt x="11941" y="10708"/>
                    <a:pt x="7313" y="1"/>
                    <a:pt x="7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7909249" y="2255939"/>
              <a:ext cx="551314" cy="639612"/>
            </a:xfrm>
            <a:custGeom>
              <a:rect b="b" l="l" r="r" t="t"/>
              <a:pathLst>
                <a:path extrusionOk="0" fill="none" h="11054" w="9528">
                  <a:moveTo>
                    <a:pt x="6049" y="1"/>
                  </a:moveTo>
                  <a:cubicBezTo>
                    <a:pt x="5746" y="408"/>
                    <a:pt x="4482" y="1307"/>
                    <a:pt x="3291" y="1881"/>
                  </a:cubicBezTo>
                  <a:cubicBezTo>
                    <a:pt x="1735" y="2633"/>
                    <a:pt x="324" y="3041"/>
                    <a:pt x="1" y="3051"/>
                  </a:cubicBezTo>
                  <a:lnTo>
                    <a:pt x="3396" y="10886"/>
                  </a:lnTo>
                  <a:cubicBezTo>
                    <a:pt x="3594" y="11053"/>
                    <a:pt x="4994" y="10656"/>
                    <a:pt x="6603" y="9956"/>
                  </a:cubicBezTo>
                  <a:cubicBezTo>
                    <a:pt x="8285" y="9225"/>
                    <a:pt x="9517" y="8013"/>
                    <a:pt x="9528" y="7815"/>
                  </a:cubicBezTo>
                </a:path>
              </a:pathLst>
            </a:custGeom>
            <a:noFill/>
            <a:ln cap="flat" cmpd="sng" w="235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3"/>
            <p:cNvSpPr/>
            <p:nvPr/>
          </p:nvSpPr>
          <p:spPr>
            <a:xfrm>
              <a:off x="7474065" y="1651510"/>
              <a:ext cx="582155" cy="422859"/>
            </a:xfrm>
            <a:custGeom>
              <a:rect b="b" l="l" r="r" t="t"/>
              <a:pathLst>
                <a:path extrusionOk="0" h="7308" w="10061">
                  <a:moveTo>
                    <a:pt x="8336" y="0"/>
                  </a:moveTo>
                  <a:lnTo>
                    <a:pt x="0" y="3615"/>
                  </a:lnTo>
                  <a:lnTo>
                    <a:pt x="1421" y="6895"/>
                  </a:lnTo>
                  <a:cubicBezTo>
                    <a:pt x="1539" y="7173"/>
                    <a:pt x="1936" y="7307"/>
                    <a:pt x="2514" y="7307"/>
                  </a:cubicBezTo>
                  <a:cubicBezTo>
                    <a:pt x="3411" y="7307"/>
                    <a:pt x="4744" y="6983"/>
                    <a:pt x="6143" y="6373"/>
                  </a:cubicBezTo>
                  <a:cubicBezTo>
                    <a:pt x="8441" y="5380"/>
                    <a:pt x="10060" y="3991"/>
                    <a:pt x="9757" y="3291"/>
                  </a:cubicBezTo>
                  <a:lnTo>
                    <a:pt x="8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7467989" y="1687674"/>
              <a:ext cx="550099" cy="268019"/>
            </a:xfrm>
            <a:custGeom>
              <a:rect b="b" l="l" r="r" t="t"/>
              <a:pathLst>
                <a:path extrusionOk="0" h="4632" w="9507">
                  <a:moveTo>
                    <a:pt x="8154" y="1"/>
                  </a:moveTo>
                  <a:cubicBezTo>
                    <a:pt x="7207" y="1"/>
                    <a:pt x="5747" y="365"/>
                    <a:pt x="4200" y="1036"/>
                  </a:cubicBezTo>
                  <a:cubicBezTo>
                    <a:pt x="1745" y="2092"/>
                    <a:pt x="1" y="3533"/>
                    <a:pt x="304" y="4243"/>
                  </a:cubicBezTo>
                  <a:cubicBezTo>
                    <a:pt x="416" y="4506"/>
                    <a:pt x="794" y="4632"/>
                    <a:pt x="1349" y="4632"/>
                  </a:cubicBezTo>
                  <a:cubicBezTo>
                    <a:pt x="2297" y="4632"/>
                    <a:pt x="3761" y="4267"/>
                    <a:pt x="5307" y="3596"/>
                  </a:cubicBezTo>
                  <a:cubicBezTo>
                    <a:pt x="7762" y="2530"/>
                    <a:pt x="9507" y="1099"/>
                    <a:pt x="9204" y="389"/>
                  </a:cubicBezTo>
                  <a:cubicBezTo>
                    <a:pt x="9088" y="126"/>
                    <a:pt x="8709" y="1"/>
                    <a:pt x="8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7441431" y="1607998"/>
              <a:ext cx="560977" cy="329469"/>
            </a:xfrm>
            <a:custGeom>
              <a:rect b="b" l="l" r="r" t="t"/>
              <a:pathLst>
                <a:path extrusionOk="0" h="5694" w="9695">
                  <a:moveTo>
                    <a:pt x="8900" y="0"/>
                  </a:moveTo>
                  <a:lnTo>
                    <a:pt x="0" y="3855"/>
                  </a:lnTo>
                  <a:lnTo>
                    <a:pt x="794" y="5694"/>
                  </a:lnTo>
                  <a:lnTo>
                    <a:pt x="9694" y="1849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rgbClr val="FF0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rgbClr val="FF0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7511502" y="1631490"/>
              <a:ext cx="378479" cy="184408"/>
            </a:xfrm>
            <a:custGeom>
              <a:rect b="b" l="l" r="r" t="t"/>
              <a:pathLst>
                <a:path extrusionOk="0" h="3187" w="6541">
                  <a:moveTo>
                    <a:pt x="5616" y="1"/>
                  </a:moveTo>
                  <a:cubicBezTo>
                    <a:pt x="4965" y="1"/>
                    <a:pt x="3957" y="250"/>
                    <a:pt x="2895" y="712"/>
                  </a:cubicBezTo>
                  <a:cubicBezTo>
                    <a:pt x="1202" y="1443"/>
                    <a:pt x="1" y="2425"/>
                    <a:pt x="210" y="2916"/>
                  </a:cubicBezTo>
                  <a:cubicBezTo>
                    <a:pt x="291" y="3099"/>
                    <a:pt x="555" y="3186"/>
                    <a:pt x="941" y="3186"/>
                  </a:cubicBezTo>
                  <a:cubicBezTo>
                    <a:pt x="1593" y="3186"/>
                    <a:pt x="2594" y="2937"/>
                    <a:pt x="3657" y="2478"/>
                  </a:cubicBezTo>
                  <a:cubicBezTo>
                    <a:pt x="5339" y="1746"/>
                    <a:pt x="6540" y="754"/>
                    <a:pt x="6331" y="263"/>
                  </a:cubicBezTo>
                  <a:cubicBezTo>
                    <a:pt x="6254" y="86"/>
                    <a:pt x="5996" y="1"/>
                    <a:pt x="5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7678956" y="2302403"/>
              <a:ext cx="122148" cy="256562"/>
            </a:xfrm>
            <a:custGeom>
              <a:rect b="b" l="l" r="r" t="t"/>
              <a:pathLst>
                <a:path extrusionOk="0" h="4434" w="2111">
                  <a:moveTo>
                    <a:pt x="155" y="1"/>
                  </a:moveTo>
                  <a:cubicBezTo>
                    <a:pt x="138" y="1"/>
                    <a:pt x="121" y="4"/>
                    <a:pt x="105" y="13"/>
                  </a:cubicBezTo>
                  <a:cubicBezTo>
                    <a:pt x="32" y="44"/>
                    <a:pt x="1" y="117"/>
                    <a:pt x="32" y="190"/>
                  </a:cubicBezTo>
                  <a:lnTo>
                    <a:pt x="1839" y="4358"/>
                  </a:lnTo>
                  <a:cubicBezTo>
                    <a:pt x="1862" y="4404"/>
                    <a:pt x="1907" y="4433"/>
                    <a:pt x="1955" y="4433"/>
                  </a:cubicBezTo>
                  <a:cubicBezTo>
                    <a:pt x="1972" y="4433"/>
                    <a:pt x="1989" y="4429"/>
                    <a:pt x="2006" y="4421"/>
                  </a:cubicBezTo>
                  <a:cubicBezTo>
                    <a:pt x="2079" y="4400"/>
                    <a:pt x="2111" y="4317"/>
                    <a:pt x="2079" y="4254"/>
                  </a:cubicBezTo>
                  <a:lnTo>
                    <a:pt x="272" y="86"/>
                  </a:lnTo>
                  <a:cubicBezTo>
                    <a:pt x="249" y="32"/>
                    <a:pt x="203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7811924" y="2608841"/>
              <a:ext cx="55085" cy="103285"/>
            </a:xfrm>
            <a:custGeom>
              <a:rect b="b" l="l" r="r" t="t"/>
              <a:pathLst>
                <a:path extrusionOk="0" h="1785" w="952">
                  <a:moveTo>
                    <a:pt x="157" y="1"/>
                  </a:moveTo>
                  <a:cubicBezTo>
                    <a:pt x="140" y="1"/>
                    <a:pt x="122" y="5"/>
                    <a:pt x="105" y="13"/>
                  </a:cubicBezTo>
                  <a:cubicBezTo>
                    <a:pt x="32" y="34"/>
                    <a:pt x="1" y="117"/>
                    <a:pt x="32" y="180"/>
                  </a:cubicBezTo>
                  <a:lnTo>
                    <a:pt x="690" y="1705"/>
                  </a:lnTo>
                  <a:cubicBezTo>
                    <a:pt x="707" y="1755"/>
                    <a:pt x="762" y="1785"/>
                    <a:pt x="816" y="1785"/>
                  </a:cubicBezTo>
                  <a:cubicBezTo>
                    <a:pt x="830" y="1785"/>
                    <a:pt x="844" y="1783"/>
                    <a:pt x="857" y="1778"/>
                  </a:cubicBezTo>
                  <a:cubicBezTo>
                    <a:pt x="920" y="1747"/>
                    <a:pt x="951" y="1663"/>
                    <a:pt x="930" y="1601"/>
                  </a:cubicBezTo>
                  <a:lnTo>
                    <a:pt x="272" y="76"/>
                  </a:lnTo>
                  <a:cubicBezTo>
                    <a:pt x="249" y="30"/>
                    <a:pt x="204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3"/>
            <p:cNvSpPr/>
            <p:nvPr/>
          </p:nvSpPr>
          <p:spPr>
            <a:xfrm>
              <a:off x="8361965" y="2141951"/>
              <a:ext cx="182035" cy="234343"/>
            </a:xfrm>
            <a:custGeom>
              <a:rect b="b" l="l" r="r" t="t"/>
              <a:pathLst>
                <a:path extrusionOk="0" h="4050" w="3146">
                  <a:moveTo>
                    <a:pt x="1921" y="1"/>
                  </a:moveTo>
                  <a:cubicBezTo>
                    <a:pt x="1460" y="1"/>
                    <a:pt x="1031" y="302"/>
                    <a:pt x="889" y="770"/>
                  </a:cubicBezTo>
                  <a:lnTo>
                    <a:pt x="1" y="3350"/>
                  </a:lnTo>
                  <a:lnTo>
                    <a:pt x="2048" y="4050"/>
                  </a:lnTo>
                  <a:lnTo>
                    <a:pt x="2936" y="1469"/>
                  </a:lnTo>
                  <a:cubicBezTo>
                    <a:pt x="3145" y="895"/>
                    <a:pt x="2853" y="258"/>
                    <a:pt x="2268" y="59"/>
                  </a:cubicBezTo>
                  <a:cubicBezTo>
                    <a:pt x="2153" y="19"/>
                    <a:pt x="2036" y="1"/>
                    <a:pt x="1921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8300341" y="2323118"/>
              <a:ext cx="184408" cy="244701"/>
            </a:xfrm>
            <a:custGeom>
              <a:rect b="b" l="l" r="r" t="t"/>
              <a:pathLst>
                <a:path extrusionOk="0" h="4229" w="3187">
                  <a:moveTo>
                    <a:pt x="1490" y="1"/>
                  </a:moveTo>
                  <a:cubicBezTo>
                    <a:pt x="1276" y="1"/>
                    <a:pt x="1124" y="56"/>
                    <a:pt x="1087" y="167"/>
                  </a:cubicBezTo>
                  <a:cubicBezTo>
                    <a:pt x="1076" y="177"/>
                    <a:pt x="1076" y="198"/>
                    <a:pt x="1076" y="219"/>
                  </a:cubicBezTo>
                  <a:lnTo>
                    <a:pt x="188" y="2799"/>
                  </a:lnTo>
                  <a:cubicBezTo>
                    <a:pt x="0" y="3363"/>
                    <a:pt x="293" y="3969"/>
                    <a:pt x="857" y="4167"/>
                  </a:cubicBezTo>
                  <a:cubicBezTo>
                    <a:pt x="975" y="4209"/>
                    <a:pt x="1094" y="4228"/>
                    <a:pt x="1212" y="4228"/>
                  </a:cubicBezTo>
                  <a:cubicBezTo>
                    <a:pt x="1660" y="4228"/>
                    <a:pt x="2079" y="3946"/>
                    <a:pt x="2236" y="3499"/>
                  </a:cubicBezTo>
                  <a:lnTo>
                    <a:pt x="3113" y="919"/>
                  </a:lnTo>
                  <a:cubicBezTo>
                    <a:pt x="3187" y="699"/>
                    <a:pt x="2800" y="365"/>
                    <a:pt x="2246" y="156"/>
                  </a:cubicBezTo>
                  <a:cubicBezTo>
                    <a:pt x="1968" y="53"/>
                    <a:pt x="1699" y="1"/>
                    <a:pt x="1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6200454" y="2911692"/>
              <a:ext cx="588809" cy="251065"/>
            </a:xfrm>
            <a:custGeom>
              <a:rect b="b" l="l" r="r" t="t"/>
              <a:pathLst>
                <a:path extrusionOk="0" h="4339" w="10176">
                  <a:moveTo>
                    <a:pt x="1538" y="1"/>
                  </a:moveTo>
                  <a:cubicBezTo>
                    <a:pt x="832" y="1"/>
                    <a:pt x="360" y="148"/>
                    <a:pt x="251" y="451"/>
                  </a:cubicBezTo>
                  <a:cubicBezTo>
                    <a:pt x="1" y="1172"/>
                    <a:pt x="1944" y="2541"/>
                    <a:pt x="4618" y="3491"/>
                  </a:cubicBezTo>
                  <a:cubicBezTo>
                    <a:pt x="6176" y="4047"/>
                    <a:pt x="7634" y="4339"/>
                    <a:pt x="8628" y="4339"/>
                  </a:cubicBezTo>
                  <a:cubicBezTo>
                    <a:pt x="9334" y="4339"/>
                    <a:pt x="9806" y="4192"/>
                    <a:pt x="9914" y="3888"/>
                  </a:cubicBezTo>
                  <a:cubicBezTo>
                    <a:pt x="10175" y="3167"/>
                    <a:pt x="8212" y="1799"/>
                    <a:pt x="5548" y="848"/>
                  </a:cubicBezTo>
                  <a:cubicBezTo>
                    <a:pt x="3990" y="292"/>
                    <a:pt x="2532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5945975" y="2759457"/>
              <a:ext cx="887437" cy="1146719"/>
            </a:xfrm>
            <a:custGeom>
              <a:rect b="b" l="l" r="r" t="t"/>
              <a:pathLst>
                <a:path extrusionOk="0" fill="none" h="19818" w="15337">
                  <a:moveTo>
                    <a:pt x="15012" y="4336"/>
                  </a:moveTo>
                  <a:cubicBezTo>
                    <a:pt x="15336" y="3438"/>
                    <a:pt x="13445" y="1933"/>
                    <a:pt x="10781" y="983"/>
                  </a:cubicBezTo>
                  <a:cubicBezTo>
                    <a:pt x="8128" y="32"/>
                    <a:pt x="5715" y="1"/>
                    <a:pt x="5391" y="899"/>
                  </a:cubicBezTo>
                  <a:lnTo>
                    <a:pt x="5391" y="899"/>
                  </a:lnTo>
                  <a:lnTo>
                    <a:pt x="116" y="15712"/>
                  </a:lnTo>
                  <a:cubicBezTo>
                    <a:pt x="1" y="16495"/>
                    <a:pt x="1892" y="17822"/>
                    <a:pt x="4451" y="18731"/>
                  </a:cubicBezTo>
                  <a:cubicBezTo>
                    <a:pt x="7010" y="19650"/>
                    <a:pt x="9308" y="19817"/>
                    <a:pt x="9716" y="19149"/>
                  </a:cubicBezTo>
                  <a:lnTo>
                    <a:pt x="15012" y="4336"/>
                  </a:lnTo>
                  <a:lnTo>
                    <a:pt x="15012" y="4336"/>
                  </a:lnTo>
                  <a:cubicBezTo>
                    <a:pt x="15012" y="4336"/>
                    <a:pt x="15012" y="4336"/>
                    <a:pt x="15012" y="433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0700">
              <a:solidFill>
                <a:schemeClr val="accen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3"/>
            <p:cNvSpPr/>
            <p:nvPr/>
          </p:nvSpPr>
          <p:spPr>
            <a:xfrm>
              <a:off x="6376356" y="2617405"/>
              <a:ext cx="424364" cy="299959"/>
            </a:xfrm>
            <a:custGeom>
              <a:rect b="b" l="l" r="r" t="t"/>
              <a:pathLst>
                <a:path extrusionOk="0" h="5184" w="7334">
                  <a:moveTo>
                    <a:pt x="1003" y="1"/>
                  </a:moveTo>
                  <a:lnTo>
                    <a:pt x="84" y="2591"/>
                  </a:lnTo>
                  <a:cubicBezTo>
                    <a:pt x="1" y="3156"/>
                    <a:pt x="1223" y="4075"/>
                    <a:pt x="2905" y="4681"/>
                  </a:cubicBezTo>
                  <a:cubicBezTo>
                    <a:pt x="3833" y="5015"/>
                    <a:pt x="4713" y="5184"/>
                    <a:pt x="5365" y="5184"/>
                  </a:cubicBezTo>
                  <a:cubicBezTo>
                    <a:pt x="5894" y="5184"/>
                    <a:pt x="6273" y="5073"/>
                    <a:pt x="6404" y="4848"/>
                  </a:cubicBezTo>
                  <a:lnTo>
                    <a:pt x="7334" y="22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6376356" y="2617405"/>
              <a:ext cx="424364" cy="299959"/>
            </a:xfrm>
            <a:custGeom>
              <a:rect b="b" l="l" r="r" t="t"/>
              <a:pathLst>
                <a:path extrusionOk="0" h="5184" w="7334">
                  <a:moveTo>
                    <a:pt x="1003" y="1"/>
                  </a:moveTo>
                  <a:lnTo>
                    <a:pt x="84" y="2591"/>
                  </a:lnTo>
                  <a:cubicBezTo>
                    <a:pt x="1" y="3156"/>
                    <a:pt x="1223" y="4075"/>
                    <a:pt x="2905" y="4681"/>
                  </a:cubicBezTo>
                  <a:cubicBezTo>
                    <a:pt x="3833" y="5015"/>
                    <a:pt x="4713" y="5184"/>
                    <a:pt x="5365" y="5184"/>
                  </a:cubicBezTo>
                  <a:cubicBezTo>
                    <a:pt x="5894" y="5184"/>
                    <a:pt x="6273" y="5073"/>
                    <a:pt x="6404" y="4848"/>
                  </a:cubicBezTo>
                  <a:lnTo>
                    <a:pt x="7334" y="22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6097112" y="2974647"/>
              <a:ext cx="689142" cy="811290"/>
            </a:xfrm>
            <a:custGeom>
              <a:rect b="b" l="l" r="r" t="t"/>
              <a:pathLst>
                <a:path extrusionOk="0" h="14021" w="11910">
                  <a:moveTo>
                    <a:pt x="4137" y="1"/>
                  </a:moveTo>
                  <a:lnTo>
                    <a:pt x="0" y="11596"/>
                  </a:lnTo>
                  <a:lnTo>
                    <a:pt x="32" y="11523"/>
                  </a:lnTo>
                  <a:cubicBezTo>
                    <a:pt x="53" y="11889"/>
                    <a:pt x="1620" y="12735"/>
                    <a:pt x="3646" y="13455"/>
                  </a:cubicBezTo>
                  <a:cubicBezTo>
                    <a:pt x="4789" y="13868"/>
                    <a:pt x="5892" y="14021"/>
                    <a:pt x="6683" y="14021"/>
                  </a:cubicBezTo>
                  <a:cubicBezTo>
                    <a:pt x="7352" y="14021"/>
                    <a:pt x="7799" y="13912"/>
                    <a:pt x="7856" y="13758"/>
                  </a:cubicBezTo>
                  <a:lnTo>
                    <a:pt x="11909" y="2393"/>
                  </a:lnTo>
                  <a:lnTo>
                    <a:pt x="11909" y="2393"/>
                  </a:lnTo>
                  <a:cubicBezTo>
                    <a:pt x="11854" y="2396"/>
                    <a:pt x="11791" y="2398"/>
                    <a:pt x="11722" y="2398"/>
                  </a:cubicBezTo>
                  <a:cubicBezTo>
                    <a:pt x="10968" y="2398"/>
                    <a:pt x="9472" y="2187"/>
                    <a:pt x="8055" y="1766"/>
                  </a:cubicBezTo>
                  <a:cubicBezTo>
                    <a:pt x="6017" y="1160"/>
                    <a:pt x="4242" y="293"/>
                    <a:pt x="4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3"/>
            <p:cNvSpPr/>
            <p:nvPr/>
          </p:nvSpPr>
          <p:spPr>
            <a:xfrm>
              <a:off x="6203463" y="3110044"/>
              <a:ext cx="542287" cy="588172"/>
            </a:xfrm>
            <a:custGeom>
              <a:rect b="b" l="l" r="r" t="t"/>
              <a:pathLst>
                <a:path extrusionOk="0" fill="none" h="10165" w="9372">
                  <a:moveTo>
                    <a:pt x="9371" y="1891"/>
                  </a:moveTo>
                  <a:cubicBezTo>
                    <a:pt x="8870" y="1996"/>
                    <a:pt x="7334" y="1776"/>
                    <a:pt x="6070" y="1390"/>
                  </a:cubicBezTo>
                  <a:cubicBezTo>
                    <a:pt x="4420" y="888"/>
                    <a:pt x="3104" y="220"/>
                    <a:pt x="2874" y="1"/>
                  </a:cubicBezTo>
                  <a:lnTo>
                    <a:pt x="1" y="8044"/>
                  </a:lnTo>
                  <a:cubicBezTo>
                    <a:pt x="22" y="8305"/>
                    <a:pt x="1317" y="8964"/>
                    <a:pt x="2978" y="9549"/>
                  </a:cubicBezTo>
                  <a:cubicBezTo>
                    <a:pt x="4702" y="10165"/>
                    <a:pt x="6436" y="10123"/>
                    <a:pt x="6572" y="9987"/>
                  </a:cubicBezTo>
                </a:path>
              </a:pathLst>
            </a:custGeom>
            <a:noFill/>
            <a:ln cap="flat" cmpd="sng" w="235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3"/>
            <p:cNvSpPr/>
            <p:nvPr/>
          </p:nvSpPr>
          <p:spPr>
            <a:xfrm>
              <a:off x="6755934" y="2765532"/>
              <a:ext cx="40562" cy="102185"/>
            </a:xfrm>
            <a:custGeom>
              <a:rect b="b" l="l" r="r" t="t"/>
              <a:pathLst>
                <a:path extrusionOk="0" h="1766" w="701">
                  <a:moveTo>
                    <a:pt x="617" y="0"/>
                  </a:moveTo>
                  <a:lnTo>
                    <a:pt x="1" y="1734"/>
                  </a:lnTo>
                  <a:lnTo>
                    <a:pt x="84" y="1766"/>
                  </a:lnTo>
                  <a:lnTo>
                    <a:pt x="701" y="31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>
              <a:off x="6739617" y="2778204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0"/>
                  </a:moveTo>
                  <a:lnTo>
                    <a:pt x="1" y="1724"/>
                  </a:lnTo>
                  <a:lnTo>
                    <a:pt x="84" y="1755"/>
                  </a:lnTo>
                  <a:lnTo>
                    <a:pt x="701" y="21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3"/>
            <p:cNvSpPr/>
            <p:nvPr/>
          </p:nvSpPr>
          <p:spPr>
            <a:xfrm>
              <a:off x="6712421" y="278422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5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3"/>
            <p:cNvSpPr/>
            <p:nvPr/>
          </p:nvSpPr>
          <p:spPr>
            <a:xfrm>
              <a:off x="6674984" y="2784222"/>
              <a:ext cx="40504" cy="101607"/>
            </a:xfrm>
            <a:custGeom>
              <a:rect b="b" l="l" r="r" t="t"/>
              <a:pathLst>
                <a:path extrusionOk="0" h="1756" w="700">
                  <a:moveTo>
                    <a:pt x="616" y="1"/>
                  </a:moveTo>
                  <a:lnTo>
                    <a:pt x="0" y="1725"/>
                  </a:lnTo>
                  <a:lnTo>
                    <a:pt x="84" y="1756"/>
                  </a:lnTo>
                  <a:lnTo>
                    <a:pt x="700" y="22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3"/>
            <p:cNvSpPr/>
            <p:nvPr/>
          </p:nvSpPr>
          <p:spPr>
            <a:xfrm>
              <a:off x="6630256" y="2777626"/>
              <a:ext cx="39925" cy="101607"/>
            </a:xfrm>
            <a:custGeom>
              <a:rect b="b" l="l" r="r" t="t"/>
              <a:pathLst>
                <a:path extrusionOk="0" h="1756" w="690">
                  <a:moveTo>
                    <a:pt x="616" y="0"/>
                  </a:moveTo>
                  <a:lnTo>
                    <a:pt x="0" y="1724"/>
                  </a:lnTo>
                  <a:lnTo>
                    <a:pt x="73" y="1755"/>
                  </a:lnTo>
                  <a:lnTo>
                    <a:pt x="690" y="31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3"/>
            <p:cNvSpPr/>
            <p:nvPr/>
          </p:nvSpPr>
          <p:spPr>
            <a:xfrm>
              <a:off x="6580090" y="2764896"/>
              <a:ext cx="40504" cy="101607"/>
            </a:xfrm>
            <a:custGeom>
              <a:rect b="b" l="l" r="r" t="t"/>
              <a:pathLst>
                <a:path extrusionOk="0" h="1756" w="700">
                  <a:moveTo>
                    <a:pt x="616" y="1"/>
                  </a:moveTo>
                  <a:lnTo>
                    <a:pt x="0" y="1724"/>
                  </a:lnTo>
                  <a:lnTo>
                    <a:pt x="84" y="1756"/>
                  </a:lnTo>
                  <a:lnTo>
                    <a:pt x="700" y="32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3"/>
            <p:cNvSpPr/>
            <p:nvPr/>
          </p:nvSpPr>
          <p:spPr>
            <a:xfrm>
              <a:off x="6527493" y="2746148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0" y="1735"/>
                  </a:lnTo>
                  <a:lnTo>
                    <a:pt x="84" y="1756"/>
                  </a:lnTo>
                  <a:lnTo>
                    <a:pt x="700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3"/>
            <p:cNvSpPr/>
            <p:nvPr/>
          </p:nvSpPr>
          <p:spPr>
            <a:xfrm>
              <a:off x="6480913" y="272439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35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3"/>
            <p:cNvSpPr/>
            <p:nvPr/>
          </p:nvSpPr>
          <p:spPr>
            <a:xfrm>
              <a:off x="6441625" y="2701421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4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3"/>
            <p:cNvSpPr/>
            <p:nvPr/>
          </p:nvSpPr>
          <p:spPr>
            <a:xfrm>
              <a:off x="6412636" y="2677871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0"/>
                  </a:moveTo>
                  <a:lnTo>
                    <a:pt x="0" y="1724"/>
                  </a:lnTo>
                  <a:lnTo>
                    <a:pt x="84" y="1755"/>
                  </a:lnTo>
                  <a:lnTo>
                    <a:pt x="700" y="3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3"/>
            <p:cNvSpPr/>
            <p:nvPr/>
          </p:nvSpPr>
          <p:spPr>
            <a:xfrm>
              <a:off x="6395103" y="2655478"/>
              <a:ext cx="40562" cy="102243"/>
            </a:xfrm>
            <a:custGeom>
              <a:rect b="b" l="l" r="r" t="t"/>
              <a:pathLst>
                <a:path extrusionOk="0" h="1767" w="701">
                  <a:moveTo>
                    <a:pt x="617" y="1"/>
                  </a:moveTo>
                  <a:lnTo>
                    <a:pt x="0" y="1735"/>
                  </a:lnTo>
                  <a:lnTo>
                    <a:pt x="84" y="1766"/>
                  </a:lnTo>
                  <a:lnTo>
                    <a:pt x="700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3"/>
            <p:cNvSpPr/>
            <p:nvPr/>
          </p:nvSpPr>
          <p:spPr>
            <a:xfrm>
              <a:off x="6390243" y="263615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4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3"/>
            <p:cNvSpPr/>
            <p:nvPr/>
          </p:nvSpPr>
          <p:spPr>
            <a:xfrm>
              <a:off x="6356393" y="2394404"/>
              <a:ext cx="579724" cy="400408"/>
            </a:xfrm>
            <a:custGeom>
              <a:rect b="b" l="l" r="r" t="t"/>
              <a:pathLst>
                <a:path extrusionOk="0" h="6920" w="10019">
                  <a:moveTo>
                    <a:pt x="1474" y="0"/>
                  </a:moveTo>
                  <a:lnTo>
                    <a:pt x="262" y="3374"/>
                  </a:lnTo>
                  <a:cubicBezTo>
                    <a:pt x="1" y="4105"/>
                    <a:pt x="1714" y="5380"/>
                    <a:pt x="4075" y="6226"/>
                  </a:cubicBezTo>
                  <a:cubicBezTo>
                    <a:pt x="5370" y="6685"/>
                    <a:pt x="6593" y="6920"/>
                    <a:pt x="7476" y="6920"/>
                  </a:cubicBezTo>
                  <a:cubicBezTo>
                    <a:pt x="8203" y="6920"/>
                    <a:pt x="8700" y="6760"/>
                    <a:pt x="8818" y="6435"/>
                  </a:cubicBezTo>
                  <a:lnTo>
                    <a:pt x="10019" y="3061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3"/>
            <p:cNvSpPr/>
            <p:nvPr/>
          </p:nvSpPr>
          <p:spPr>
            <a:xfrm>
              <a:off x="6386019" y="2428427"/>
              <a:ext cx="558605" cy="242386"/>
            </a:xfrm>
            <a:custGeom>
              <a:rect b="b" l="l" r="r" t="t"/>
              <a:pathLst>
                <a:path extrusionOk="0" h="4189" w="9654">
                  <a:moveTo>
                    <a:pt x="1559" y="1"/>
                  </a:moveTo>
                  <a:cubicBezTo>
                    <a:pt x="848" y="1"/>
                    <a:pt x="370" y="153"/>
                    <a:pt x="262" y="467"/>
                  </a:cubicBezTo>
                  <a:cubicBezTo>
                    <a:pt x="1" y="1188"/>
                    <a:pt x="1829" y="2515"/>
                    <a:pt x="4357" y="3413"/>
                  </a:cubicBezTo>
                  <a:cubicBezTo>
                    <a:pt x="5790" y="3924"/>
                    <a:pt x="7138" y="4189"/>
                    <a:pt x="8082" y="4189"/>
                  </a:cubicBezTo>
                  <a:cubicBezTo>
                    <a:pt x="8796" y="4189"/>
                    <a:pt x="9279" y="4037"/>
                    <a:pt x="9392" y="3726"/>
                  </a:cubicBezTo>
                  <a:cubicBezTo>
                    <a:pt x="9653" y="2995"/>
                    <a:pt x="7815" y="1679"/>
                    <a:pt x="5297" y="781"/>
                  </a:cubicBezTo>
                  <a:cubicBezTo>
                    <a:pt x="3856" y="268"/>
                    <a:pt x="2503" y="1"/>
                    <a:pt x="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3"/>
            <p:cNvSpPr/>
            <p:nvPr/>
          </p:nvSpPr>
          <p:spPr>
            <a:xfrm>
              <a:off x="6399327" y="2350834"/>
              <a:ext cx="567631" cy="298050"/>
            </a:xfrm>
            <a:custGeom>
              <a:rect b="b" l="l" r="r" t="t"/>
              <a:pathLst>
                <a:path extrusionOk="0" h="5151" w="9810">
                  <a:moveTo>
                    <a:pt x="680" y="1"/>
                  </a:moveTo>
                  <a:lnTo>
                    <a:pt x="1" y="1892"/>
                  </a:lnTo>
                  <a:lnTo>
                    <a:pt x="9131" y="5151"/>
                  </a:lnTo>
                  <a:lnTo>
                    <a:pt x="9810" y="3260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3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rgbClr val="006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3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rgbClr val="006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3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3"/>
            <p:cNvSpPr/>
            <p:nvPr/>
          </p:nvSpPr>
          <p:spPr>
            <a:xfrm>
              <a:off x="6508745" y="2355694"/>
              <a:ext cx="383860" cy="187417"/>
            </a:xfrm>
            <a:custGeom>
              <a:rect b="b" l="l" r="r" t="t"/>
              <a:pathLst>
                <a:path extrusionOk="0" fill="none" h="3239" w="6634">
                  <a:moveTo>
                    <a:pt x="3646" y="721"/>
                  </a:moveTo>
                  <a:cubicBezTo>
                    <a:pt x="5370" y="1338"/>
                    <a:pt x="6634" y="2246"/>
                    <a:pt x="6456" y="2748"/>
                  </a:cubicBezTo>
                  <a:cubicBezTo>
                    <a:pt x="6279" y="3239"/>
                    <a:pt x="4733" y="3145"/>
                    <a:pt x="2998" y="2529"/>
                  </a:cubicBezTo>
                  <a:cubicBezTo>
                    <a:pt x="1264" y="1912"/>
                    <a:pt x="0" y="1003"/>
                    <a:pt x="178" y="502"/>
                  </a:cubicBezTo>
                  <a:cubicBezTo>
                    <a:pt x="356" y="0"/>
                    <a:pt x="1912" y="105"/>
                    <a:pt x="3646" y="72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60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3"/>
            <p:cNvSpPr/>
            <p:nvPr/>
          </p:nvSpPr>
          <p:spPr>
            <a:xfrm>
              <a:off x="6193800" y="2861873"/>
              <a:ext cx="105252" cy="262754"/>
            </a:xfrm>
            <a:custGeom>
              <a:rect b="b" l="l" r="r" t="t"/>
              <a:pathLst>
                <a:path extrusionOk="0" h="4541" w="1819">
                  <a:moveTo>
                    <a:pt x="1680" y="0"/>
                  </a:moveTo>
                  <a:cubicBezTo>
                    <a:pt x="1624" y="0"/>
                    <a:pt x="1574" y="32"/>
                    <a:pt x="1557" y="90"/>
                  </a:cubicBezTo>
                  <a:lnTo>
                    <a:pt x="22" y="4363"/>
                  </a:lnTo>
                  <a:cubicBezTo>
                    <a:pt x="1" y="4436"/>
                    <a:pt x="32" y="4509"/>
                    <a:pt x="105" y="4530"/>
                  </a:cubicBezTo>
                  <a:cubicBezTo>
                    <a:pt x="122" y="4537"/>
                    <a:pt x="139" y="4540"/>
                    <a:pt x="156" y="4540"/>
                  </a:cubicBezTo>
                  <a:cubicBezTo>
                    <a:pt x="210" y="4540"/>
                    <a:pt x="256" y="4505"/>
                    <a:pt x="272" y="4457"/>
                  </a:cubicBezTo>
                  <a:lnTo>
                    <a:pt x="1798" y="174"/>
                  </a:lnTo>
                  <a:cubicBezTo>
                    <a:pt x="1818" y="111"/>
                    <a:pt x="1787" y="27"/>
                    <a:pt x="1724" y="7"/>
                  </a:cubicBezTo>
                  <a:cubicBezTo>
                    <a:pt x="1710" y="2"/>
                    <a:pt x="1695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3"/>
            <p:cNvSpPr/>
            <p:nvPr/>
          </p:nvSpPr>
          <p:spPr>
            <a:xfrm>
              <a:off x="6137615" y="3175544"/>
              <a:ext cx="49588" cy="106004"/>
            </a:xfrm>
            <a:custGeom>
              <a:rect b="b" l="l" r="r" t="t"/>
              <a:pathLst>
                <a:path extrusionOk="0" h="1832" w="857">
                  <a:moveTo>
                    <a:pt x="708" y="1"/>
                  </a:moveTo>
                  <a:cubicBezTo>
                    <a:pt x="652" y="1"/>
                    <a:pt x="602" y="33"/>
                    <a:pt x="585" y="91"/>
                  </a:cubicBezTo>
                  <a:lnTo>
                    <a:pt x="32" y="1658"/>
                  </a:lnTo>
                  <a:cubicBezTo>
                    <a:pt x="0" y="1720"/>
                    <a:pt x="42" y="1794"/>
                    <a:pt x="105" y="1825"/>
                  </a:cubicBezTo>
                  <a:cubicBezTo>
                    <a:pt x="120" y="1829"/>
                    <a:pt x="135" y="1831"/>
                    <a:pt x="149" y="1831"/>
                  </a:cubicBezTo>
                  <a:cubicBezTo>
                    <a:pt x="206" y="1831"/>
                    <a:pt x="255" y="1799"/>
                    <a:pt x="272" y="1741"/>
                  </a:cubicBezTo>
                  <a:lnTo>
                    <a:pt x="836" y="174"/>
                  </a:lnTo>
                  <a:cubicBezTo>
                    <a:pt x="857" y="101"/>
                    <a:pt x="826" y="28"/>
                    <a:pt x="752" y="7"/>
                  </a:cubicBezTo>
                  <a:cubicBezTo>
                    <a:pt x="737" y="3"/>
                    <a:pt x="723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3"/>
            <p:cNvSpPr/>
            <p:nvPr/>
          </p:nvSpPr>
          <p:spPr>
            <a:xfrm>
              <a:off x="5761625" y="3362729"/>
              <a:ext cx="241229" cy="184003"/>
            </a:xfrm>
            <a:custGeom>
              <a:rect b="b" l="l" r="r" t="t"/>
              <a:pathLst>
                <a:path extrusionOk="0" h="3180" w="4169">
                  <a:moveTo>
                    <a:pt x="3281" y="0"/>
                  </a:moveTo>
                  <a:lnTo>
                    <a:pt x="795" y="1107"/>
                  </a:lnTo>
                  <a:cubicBezTo>
                    <a:pt x="251" y="1358"/>
                    <a:pt x="1" y="1995"/>
                    <a:pt x="251" y="2539"/>
                  </a:cubicBezTo>
                  <a:cubicBezTo>
                    <a:pt x="428" y="2938"/>
                    <a:pt x="819" y="3179"/>
                    <a:pt x="1230" y="3179"/>
                  </a:cubicBezTo>
                  <a:cubicBezTo>
                    <a:pt x="1378" y="3179"/>
                    <a:pt x="1528" y="3148"/>
                    <a:pt x="1672" y="3082"/>
                  </a:cubicBezTo>
                  <a:lnTo>
                    <a:pt x="4169" y="1974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3"/>
            <p:cNvSpPr/>
            <p:nvPr/>
          </p:nvSpPr>
          <p:spPr>
            <a:xfrm>
              <a:off x="5936948" y="3293236"/>
              <a:ext cx="255116" cy="184639"/>
            </a:xfrm>
            <a:custGeom>
              <a:rect b="b" l="l" r="r" t="t"/>
              <a:pathLst>
                <a:path extrusionOk="0" h="3191" w="4409">
                  <a:moveTo>
                    <a:pt x="3186" y="1"/>
                  </a:moveTo>
                  <a:cubicBezTo>
                    <a:pt x="3039" y="1"/>
                    <a:pt x="2890" y="31"/>
                    <a:pt x="2747" y="94"/>
                  </a:cubicBezTo>
                  <a:lnTo>
                    <a:pt x="251" y="1201"/>
                  </a:lnTo>
                  <a:cubicBezTo>
                    <a:pt x="240" y="1201"/>
                    <a:pt x="219" y="1212"/>
                    <a:pt x="199" y="1222"/>
                  </a:cubicBezTo>
                  <a:cubicBezTo>
                    <a:pt x="0" y="1316"/>
                    <a:pt x="42" y="1838"/>
                    <a:pt x="303" y="2371"/>
                  </a:cubicBezTo>
                  <a:cubicBezTo>
                    <a:pt x="527" y="2856"/>
                    <a:pt x="850" y="3191"/>
                    <a:pt x="1066" y="3191"/>
                  </a:cubicBezTo>
                  <a:cubicBezTo>
                    <a:pt x="1092" y="3191"/>
                    <a:pt x="1116" y="3186"/>
                    <a:pt x="1139" y="3175"/>
                  </a:cubicBezTo>
                  <a:lnTo>
                    <a:pt x="3625" y="2058"/>
                  </a:lnTo>
                  <a:cubicBezTo>
                    <a:pt x="4168" y="1817"/>
                    <a:pt x="4408" y="1180"/>
                    <a:pt x="4168" y="637"/>
                  </a:cubicBezTo>
                  <a:cubicBezTo>
                    <a:pt x="3991" y="237"/>
                    <a:pt x="3598" y="1"/>
                    <a:pt x="3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3"/>
            <p:cNvSpPr/>
            <p:nvPr/>
          </p:nvSpPr>
          <p:spPr>
            <a:xfrm>
              <a:off x="7374889" y="2608378"/>
              <a:ext cx="186838" cy="134241"/>
            </a:xfrm>
            <a:custGeom>
              <a:rect b="b" l="l" r="r" t="t"/>
              <a:pathLst>
                <a:path extrusionOk="0" h="2320" w="3229">
                  <a:moveTo>
                    <a:pt x="2738" y="0"/>
                  </a:moveTo>
                  <a:lnTo>
                    <a:pt x="1" y="1181"/>
                  </a:lnTo>
                  <a:lnTo>
                    <a:pt x="492" y="2319"/>
                  </a:lnTo>
                  <a:lnTo>
                    <a:pt x="3229" y="1139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3"/>
            <p:cNvSpPr/>
            <p:nvPr/>
          </p:nvSpPr>
          <p:spPr>
            <a:xfrm>
              <a:off x="7790804" y="3549508"/>
              <a:ext cx="368758" cy="615368"/>
            </a:xfrm>
            <a:custGeom>
              <a:rect b="b" l="l" r="r" t="t"/>
              <a:pathLst>
                <a:path extrusionOk="0" fill="none" h="10635" w="6373">
                  <a:moveTo>
                    <a:pt x="6372" y="9694"/>
                  </a:moveTo>
                  <a:lnTo>
                    <a:pt x="4168" y="10634"/>
                  </a:lnTo>
                  <a:lnTo>
                    <a:pt x="0" y="940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5675">
              <a:solidFill>
                <a:schemeClr val="l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3"/>
            <p:cNvSpPr/>
            <p:nvPr/>
          </p:nvSpPr>
          <p:spPr>
            <a:xfrm>
              <a:off x="7385188" y="2676540"/>
              <a:ext cx="626882" cy="1068257"/>
            </a:xfrm>
            <a:custGeom>
              <a:rect b="b" l="l" r="r" t="t"/>
              <a:pathLst>
                <a:path extrusionOk="0" h="18462" w="10834">
                  <a:moveTo>
                    <a:pt x="2480" y="0"/>
                  </a:moveTo>
                  <a:cubicBezTo>
                    <a:pt x="2259" y="0"/>
                    <a:pt x="2035" y="45"/>
                    <a:pt x="1818" y="138"/>
                  </a:cubicBezTo>
                  <a:lnTo>
                    <a:pt x="1244" y="389"/>
                  </a:lnTo>
                  <a:cubicBezTo>
                    <a:pt x="398" y="744"/>
                    <a:pt x="1" y="1726"/>
                    <a:pt x="366" y="2572"/>
                  </a:cubicBezTo>
                  <a:lnTo>
                    <a:pt x="7198" y="18461"/>
                  </a:lnTo>
                  <a:lnTo>
                    <a:pt x="10833" y="16894"/>
                  </a:lnTo>
                  <a:lnTo>
                    <a:pt x="4002" y="1005"/>
                  </a:lnTo>
                  <a:cubicBezTo>
                    <a:pt x="3729" y="376"/>
                    <a:pt x="3122" y="0"/>
                    <a:pt x="2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3"/>
            <p:cNvSpPr/>
            <p:nvPr/>
          </p:nvSpPr>
          <p:spPr>
            <a:xfrm>
              <a:off x="7326574" y="2589052"/>
              <a:ext cx="260555" cy="126545"/>
            </a:xfrm>
            <a:custGeom>
              <a:rect b="b" l="l" r="r" t="t"/>
              <a:pathLst>
                <a:path extrusionOk="0" h="2187" w="4503">
                  <a:moveTo>
                    <a:pt x="4216" y="1"/>
                  </a:moveTo>
                  <a:cubicBezTo>
                    <a:pt x="4183" y="1"/>
                    <a:pt x="4149" y="7"/>
                    <a:pt x="4116" y="21"/>
                  </a:cubicBezTo>
                  <a:lnTo>
                    <a:pt x="178" y="1713"/>
                  </a:lnTo>
                  <a:cubicBezTo>
                    <a:pt x="53" y="1765"/>
                    <a:pt x="0" y="1911"/>
                    <a:pt x="53" y="2037"/>
                  </a:cubicBezTo>
                  <a:cubicBezTo>
                    <a:pt x="91" y="2129"/>
                    <a:pt x="179" y="2187"/>
                    <a:pt x="273" y="2187"/>
                  </a:cubicBezTo>
                  <a:cubicBezTo>
                    <a:pt x="308" y="2187"/>
                    <a:pt x="343" y="2179"/>
                    <a:pt x="376" y="2162"/>
                  </a:cubicBezTo>
                  <a:lnTo>
                    <a:pt x="4315" y="470"/>
                  </a:lnTo>
                  <a:cubicBezTo>
                    <a:pt x="4440" y="418"/>
                    <a:pt x="4503" y="271"/>
                    <a:pt x="4440" y="146"/>
                  </a:cubicBezTo>
                  <a:cubicBezTo>
                    <a:pt x="4401" y="53"/>
                    <a:pt x="4311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3"/>
            <p:cNvSpPr/>
            <p:nvPr/>
          </p:nvSpPr>
          <p:spPr>
            <a:xfrm>
              <a:off x="7027367" y="1679342"/>
              <a:ext cx="383281" cy="850521"/>
            </a:xfrm>
            <a:custGeom>
              <a:rect b="b" l="l" r="r" t="t"/>
              <a:pathLst>
                <a:path extrusionOk="0" h="14699" w="6624">
                  <a:moveTo>
                    <a:pt x="0" y="0"/>
                  </a:moveTo>
                  <a:lnTo>
                    <a:pt x="6320" y="14698"/>
                  </a:lnTo>
                  <a:lnTo>
                    <a:pt x="6623" y="14562"/>
                  </a:lnTo>
                  <a:lnTo>
                    <a:pt x="826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3"/>
            <p:cNvSpPr/>
            <p:nvPr/>
          </p:nvSpPr>
          <p:spPr>
            <a:xfrm>
              <a:off x="7309041" y="2343022"/>
              <a:ext cx="220688" cy="330684"/>
            </a:xfrm>
            <a:custGeom>
              <a:rect b="b" l="l" r="r" t="t"/>
              <a:pathLst>
                <a:path extrusionOk="0" h="5715" w="3814">
                  <a:moveTo>
                    <a:pt x="606" y="0"/>
                  </a:moveTo>
                  <a:lnTo>
                    <a:pt x="0" y="261"/>
                  </a:lnTo>
                  <a:lnTo>
                    <a:pt x="1087" y="5714"/>
                  </a:lnTo>
                  <a:lnTo>
                    <a:pt x="3813" y="454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3"/>
            <p:cNvSpPr/>
            <p:nvPr/>
          </p:nvSpPr>
          <p:spPr>
            <a:xfrm>
              <a:off x="7421468" y="2710737"/>
              <a:ext cx="432812" cy="716106"/>
            </a:xfrm>
            <a:custGeom>
              <a:rect b="b" l="l" r="r" t="t"/>
              <a:pathLst>
                <a:path extrusionOk="0" h="12376" w="7480">
                  <a:moveTo>
                    <a:pt x="1686" y="0"/>
                  </a:moveTo>
                  <a:cubicBezTo>
                    <a:pt x="1489" y="0"/>
                    <a:pt x="1289" y="39"/>
                    <a:pt x="1097" y="122"/>
                  </a:cubicBezTo>
                  <a:cubicBezTo>
                    <a:pt x="345" y="446"/>
                    <a:pt x="0" y="1323"/>
                    <a:pt x="324" y="2075"/>
                  </a:cubicBezTo>
                  <a:lnTo>
                    <a:pt x="4753" y="12375"/>
                  </a:lnTo>
                  <a:lnTo>
                    <a:pt x="7480" y="11205"/>
                  </a:lnTo>
                  <a:lnTo>
                    <a:pt x="3051" y="895"/>
                  </a:lnTo>
                  <a:cubicBezTo>
                    <a:pt x="2809" y="334"/>
                    <a:pt x="2261" y="0"/>
                    <a:pt x="1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3"/>
            <p:cNvSpPr/>
            <p:nvPr/>
          </p:nvSpPr>
          <p:spPr>
            <a:xfrm>
              <a:off x="7442588" y="2808408"/>
              <a:ext cx="68393" cy="33907"/>
            </a:xfrm>
            <a:custGeom>
              <a:rect b="b" l="l" r="r" t="t"/>
              <a:pathLst>
                <a:path extrusionOk="0" h="586" w="1182">
                  <a:moveTo>
                    <a:pt x="1140" y="1"/>
                  </a:moveTo>
                  <a:lnTo>
                    <a:pt x="1" y="492"/>
                  </a:lnTo>
                  <a:lnTo>
                    <a:pt x="43" y="586"/>
                  </a:lnTo>
                  <a:lnTo>
                    <a:pt x="1181" y="95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3"/>
            <p:cNvSpPr/>
            <p:nvPr/>
          </p:nvSpPr>
          <p:spPr>
            <a:xfrm>
              <a:off x="7524810" y="2998833"/>
              <a:ext cx="67757" cy="33907"/>
            </a:xfrm>
            <a:custGeom>
              <a:rect b="b" l="l" r="r" t="t"/>
              <a:pathLst>
                <a:path extrusionOk="0" h="586" w="1171">
                  <a:moveTo>
                    <a:pt x="1129" y="0"/>
                  </a:moveTo>
                  <a:lnTo>
                    <a:pt x="1" y="491"/>
                  </a:lnTo>
                  <a:lnTo>
                    <a:pt x="42" y="585"/>
                  </a:lnTo>
                  <a:lnTo>
                    <a:pt x="1171" y="9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3"/>
            <p:cNvSpPr/>
            <p:nvPr/>
          </p:nvSpPr>
          <p:spPr>
            <a:xfrm>
              <a:off x="7606396" y="3188621"/>
              <a:ext cx="68393" cy="33907"/>
            </a:xfrm>
            <a:custGeom>
              <a:rect b="b" l="l" r="r" t="t"/>
              <a:pathLst>
                <a:path extrusionOk="0" h="586" w="1182">
                  <a:moveTo>
                    <a:pt x="1140" y="1"/>
                  </a:moveTo>
                  <a:lnTo>
                    <a:pt x="1" y="492"/>
                  </a:lnTo>
                  <a:lnTo>
                    <a:pt x="43" y="586"/>
                  </a:lnTo>
                  <a:lnTo>
                    <a:pt x="1181" y="95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3"/>
            <p:cNvSpPr/>
            <p:nvPr/>
          </p:nvSpPr>
          <p:spPr>
            <a:xfrm>
              <a:off x="7688040" y="3379046"/>
              <a:ext cx="68336" cy="33907"/>
            </a:xfrm>
            <a:custGeom>
              <a:rect b="b" l="l" r="r" t="t"/>
              <a:pathLst>
                <a:path extrusionOk="0" h="586" w="1181">
                  <a:moveTo>
                    <a:pt x="1139" y="0"/>
                  </a:moveTo>
                  <a:lnTo>
                    <a:pt x="0" y="491"/>
                  </a:lnTo>
                  <a:lnTo>
                    <a:pt x="42" y="585"/>
                  </a:lnTo>
                  <a:lnTo>
                    <a:pt x="1181" y="94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7769626" y="3569413"/>
              <a:ext cx="68336" cy="33329"/>
            </a:xfrm>
            <a:custGeom>
              <a:rect b="b" l="l" r="r" t="t"/>
              <a:pathLst>
                <a:path extrusionOk="0" h="576" w="1181">
                  <a:moveTo>
                    <a:pt x="1139" y="1"/>
                  </a:moveTo>
                  <a:lnTo>
                    <a:pt x="0" y="481"/>
                  </a:lnTo>
                  <a:lnTo>
                    <a:pt x="42" y="575"/>
                  </a:lnTo>
                  <a:lnTo>
                    <a:pt x="1181" y="95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3"/>
            <p:cNvSpPr/>
            <p:nvPr/>
          </p:nvSpPr>
          <p:spPr>
            <a:xfrm>
              <a:off x="7464691" y="2868816"/>
              <a:ext cx="15218" cy="11920"/>
            </a:xfrm>
            <a:custGeom>
              <a:rect b="b" l="l" r="r" t="t"/>
              <a:pathLst>
                <a:path extrusionOk="0" h="206" w="263">
                  <a:moveTo>
                    <a:pt x="138" y="0"/>
                  </a:moveTo>
                  <a:cubicBezTo>
                    <a:pt x="69" y="0"/>
                    <a:pt x="1" y="68"/>
                    <a:pt x="47" y="148"/>
                  </a:cubicBezTo>
                  <a:cubicBezTo>
                    <a:pt x="66" y="188"/>
                    <a:pt x="100" y="206"/>
                    <a:pt x="135" y="206"/>
                  </a:cubicBezTo>
                  <a:cubicBezTo>
                    <a:pt x="198" y="206"/>
                    <a:pt x="262" y="149"/>
                    <a:pt x="235" y="75"/>
                  </a:cubicBezTo>
                  <a:cubicBezTo>
                    <a:pt x="216" y="22"/>
                    <a:pt x="177" y="0"/>
                    <a:pt x="138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7515147" y="2984020"/>
              <a:ext cx="15854" cy="11978"/>
            </a:xfrm>
            <a:custGeom>
              <a:rect b="b" l="l" r="r" t="t"/>
              <a:pathLst>
                <a:path extrusionOk="0" h="207" w="274">
                  <a:moveTo>
                    <a:pt x="129" y="1"/>
                  </a:moveTo>
                  <a:cubicBezTo>
                    <a:pt x="112" y="1"/>
                    <a:pt x="94" y="5"/>
                    <a:pt x="74" y="16"/>
                  </a:cubicBezTo>
                  <a:cubicBezTo>
                    <a:pt x="32" y="37"/>
                    <a:pt x="1" y="100"/>
                    <a:pt x="32" y="141"/>
                  </a:cubicBezTo>
                  <a:cubicBezTo>
                    <a:pt x="49" y="185"/>
                    <a:pt x="88" y="207"/>
                    <a:pt x="131" y="207"/>
                  </a:cubicBezTo>
                  <a:cubicBezTo>
                    <a:pt x="140" y="207"/>
                    <a:pt x="149" y="206"/>
                    <a:pt x="157" y="204"/>
                  </a:cubicBezTo>
                  <a:cubicBezTo>
                    <a:pt x="273" y="160"/>
                    <a:pt x="229" y="1"/>
                    <a:pt x="129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3"/>
            <p:cNvSpPr/>
            <p:nvPr/>
          </p:nvSpPr>
          <p:spPr>
            <a:xfrm>
              <a:off x="7491424" y="2929630"/>
              <a:ext cx="15218" cy="12209"/>
            </a:xfrm>
            <a:custGeom>
              <a:rect b="b" l="l" r="r" t="t"/>
              <a:pathLst>
                <a:path extrusionOk="0" h="211" w="263">
                  <a:moveTo>
                    <a:pt x="129" y="0"/>
                  </a:moveTo>
                  <a:cubicBezTo>
                    <a:pt x="64" y="0"/>
                    <a:pt x="1" y="60"/>
                    <a:pt x="34" y="141"/>
                  </a:cubicBezTo>
                  <a:cubicBezTo>
                    <a:pt x="49" y="190"/>
                    <a:pt x="86" y="211"/>
                    <a:pt x="124" y="211"/>
                  </a:cubicBezTo>
                  <a:cubicBezTo>
                    <a:pt x="191" y="211"/>
                    <a:pt x="263" y="145"/>
                    <a:pt x="223" y="58"/>
                  </a:cubicBezTo>
                  <a:cubicBezTo>
                    <a:pt x="201" y="18"/>
                    <a:pt x="165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3"/>
            <p:cNvSpPr/>
            <p:nvPr/>
          </p:nvSpPr>
          <p:spPr>
            <a:xfrm>
              <a:off x="7547261" y="3060688"/>
              <a:ext cx="14871" cy="12209"/>
            </a:xfrm>
            <a:custGeom>
              <a:rect b="b" l="l" r="r" t="t"/>
              <a:pathLst>
                <a:path extrusionOk="0" h="211" w="257">
                  <a:moveTo>
                    <a:pt x="140" y="1"/>
                  </a:moveTo>
                  <a:cubicBezTo>
                    <a:pt x="72" y="1"/>
                    <a:pt x="1" y="67"/>
                    <a:pt x="41" y="154"/>
                  </a:cubicBezTo>
                  <a:cubicBezTo>
                    <a:pt x="63" y="194"/>
                    <a:pt x="98" y="211"/>
                    <a:pt x="132" y="211"/>
                  </a:cubicBezTo>
                  <a:cubicBezTo>
                    <a:pt x="195" y="211"/>
                    <a:pt x="256" y="152"/>
                    <a:pt x="229" y="70"/>
                  </a:cubicBezTo>
                  <a:cubicBezTo>
                    <a:pt x="214" y="21"/>
                    <a:pt x="178" y="1"/>
                    <a:pt x="140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7597081" y="3175544"/>
              <a:ext cx="14813" cy="11804"/>
            </a:xfrm>
            <a:custGeom>
              <a:rect b="b" l="l" r="r" t="t"/>
              <a:pathLst>
                <a:path extrusionOk="0" h="204" w="256">
                  <a:moveTo>
                    <a:pt x="132" y="0"/>
                  </a:moveTo>
                  <a:cubicBezTo>
                    <a:pt x="57" y="0"/>
                    <a:pt x="1" y="72"/>
                    <a:pt x="37" y="143"/>
                  </a:cubicBezTo>
                  <a:cubicBezTo>
                    <a:pt x="52" y="182"/>
                    <a:pt x="91" y="203"/>
                    <a:pt x="126" y="203"/>
                  </a:cubicBezTo>
                  <a:cubicBezTo>
                    <a:pt x="139" y="203"/>
                    <a:pt x="151" y="201"/>
                    <a:pt x="162" y="195"/>
                  </a:cubicBezTo>
                  <a:cubicBezTo>
                    <a:pt x="256" y="164"/>
                    <a:pt x="256" y="39"/>
                    <a:pt x="172" y="7"/>
                  </a:cubicBezTo>
                  <a:cubicBezTo>
                    <a:pt x="159" y="3"/>
                    <a:pt x="145" y="0"/>
                    <a:pt x="132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3"/>
            <p:cNvSpPr/>
            <p:nvPr/>
          </p:nvSpPr>
          <p:spPr>
            <a:xfrm>
              <a:off x="7574051" y="3121212"/>
              <a:ext cx="14871" cy="12093"/>
            </a:xfrm>
            <a:custGeom>
              <a:rect b="b" l="l" r="r" t="t"/>
              <a:pathLst>
                <a:path extrusionOk="0" h="209" w="257">
                  <a:moveTo>
                    <a:pt x="125" y="1"/>
                  </a:moveTo>
                  <a:cubicBezTo>
                    <a:pt x="61" y="1"/>
                    <a:pt x="0" y="60"/>
                    <a:pt x="27" y="142"/>
                  </a:cubicBezTo>
                  <a:cubicBezTo>
                    <a:pt x="45" y="189"/>
                    <a:pt x="81" y="208"/>
                    <a:pt x="118" y="208"/>
                  </a:cubicBezTo>
                  <a:cubicBezTo>
                    <a:pt x="186" y="208"/>
                    <a:pt x="256" y="140"/>
                    <a:pt x="215" y="58"/>
                  </a:cubicBezTo>
                  <a:cubicBezTo>
                    <a:pt x="193" y="18"/>
                    <a:pt x="159" y="1"/>
                    <a:pt x="125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7627458" y="3247120"/>
              <a:ext cx="14061" cy="11515"/>
            </a:xfrm>
            <a:custGeom>
              <a:rect b="b" l="l" r="r" t="t"/>
              <a:pathLst>
                <a:path extrusionOk="0" h="199" w="243">
                  <a:moveTo>
                    <a:pt x="129" y="0"/>
                  </a:moveTo>
                  <a:cubicBezTo>
                    <a:pt x="65" y="0"/>
                    <a:pt x="1" y="59"/>
                    <a:pt x="34" y="139"/>
                  </a:cubicBezTo>
                  <a:lnTo>
                    <a:pt x="44" y="139"/>
                  </a:lnTo>
                  <a:cubicBezTo>
                    <a:pt x="60" y="177"/>
                    <a:pt x="93" y="199"/>
                    <a:pt x="130" y="199"/>
                  </a:cubicBezTo>
                  <a:cubicBezTo>
                    <a:pt x="143" y="199"/>
                    <a:pt x="156" y="196"/>
                    <a:pt x="170" y="191"/>
                  </a:cubicBezTo>
                  <a:cubicBezTo>
                    <a:pt x="222" y="170"/>
                    <a:pt x="243" y="107"/>
                    <a:pt x="222" y="66"/>
                  </a:cubicBezTo>
                  <a:cubicBezTo>
                    <a:pt x="203" y="20"/>
                    <a:pt x="166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7677741" y="3361398"/>
              <a:ext cx="15912" cy="12093"/>
            </a:xfrm>
            <a:custGeom>
              <a:rect b="b" l="l" r="r" t="t"/>
              <a:pathLst>
                <a:path extrusionOk="0" h="209" w="275">
                  <a:moveTo>
                    <a:pt x="125" y="1"/>
                  </a:moveTo>
                  <a:cubicBezTo>
                    <a:pt x="109" y="1"/>
                    <a:pt x="92" y="4"/>
                    <a:pt x="74" y="13"/>
                  </a:cubicBezTo>
                  <a:cubicBezTo>
                    <a:pt x="22" y="34"/>
                    <a:pt x="1" y="96"/>
                    <a:pt x="22" y="148"/>
                  </a:cubicBezTo>
                  <a:cubicBezTo>
                    <a:pt x="37" y="187"/>
                    <a:pt x="75" y="209"/>
                    <a:pt x="116" y="209"/>
                  </a:cubicBezTo>
                  <a:cubicBezTo>
                    <a:pt x="130" y="209"/>
                    <a:pt x="144" y="206"/>
                    <a:pt x="157" y="201"/>
                  </a:cubicBezTo>
                  <a:cubicBezTo>
                    <a:pt x="275" y="155"/>
                    <a:pt x="228" y="1"/>
                    <a:pt x="125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3"/>
            <p:cNvSpPr/>
            <p:nvPr/>
          </p:nvSpPr>
          <p:spPr>
            <a:xfrm>
              <a:off x="7653844" y="3307354"/>
              <a:ext cx="15160" cy="11978"/>
            </a:xfrm>
            <a:custGeom>
              <a:rect b="b" l="l" r="r" t="t"/>
              <a:pathLst>
                <a:path extrusionOk="0" h="207" w="262">
                  <a:moveTo>
                    <a:pt x="128" y="1"/>
                  </a:moveTo>
                  <a:cubicBezTo>
                    <a:pt x="65" y="1"/>
                    <a:pt x="0" y="58"/>
                    <a:pt x="27" y="132"/>
                  </a:cubicBezTo>
                  <a:cubicBezTo>
                    <a:pt x="46" y="185"/>
                    <a:pt x="85" y="206"/>
                    <a:pt x="124" y="206"/>
                  </a:cubicBezTo>
                  <a:cubicBezTo>
                    <a:pt x="193" y="206"/>
                    <a:pt x="262" y="139"/>
                    <a:pt x="215" y="59"/>
                  </a:cubicBezTo>
                  <a:cubicBezTo>
                    <a:pt x="197" y="18"/>
                    <a:pt x="162" y="1"/>
                    <a:pt x="128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3"/>
            <p:cNvSpPr/>
            <p:nvPr/>
          </p:nvSpPr>
          <p:spPr>
            <a:xfrm>
              <a:off x="7712806" y="3443446"/>
              <a:ext cx="15854" cy="12209"/>
            </a:xfrm>
            <a:custGeom>
              <a:rect b="b" l="l" r="r" t="t"/>
              <a:pathLst>
                <a:path extrusionOk="0" h="211" w="274">
                  <a:moveTo>
                    <a:pt x="129" y="0"/>
                  </a:moveTo>
                  <a:cubicBezTo>
                    <a:pt x="112" y="0"/>
                    <a:pt x="94" y="5"/>
                    <a:pt x="74" y="15"/>
                  </a:cubicBezTo>
                  <a:cubicBezTo>
                    <a:pt x="32" y="36"/>
                    <a:pt x="1" y="99"/>
                    <a:pt x="32" y="151"/>
                  </a:cubicBezTo>
                  <a:cubicBezTo>
                    <a:pt x="48" y="184"/>
                    <a:pt x="84" y="210"/>
                    <a:pt x="123" y="210"/>
                  </a:cubicBezTo>
                  <a:cubicBezTo>
                    <a:pt x="134" y="210"/>
                    <a:pt x="146" y="208"/>
                    <a:pt x="157" y="203"/>
                  </a:cubicBezTo>
                  <a:cubicBezTo>
                    <a:pt x="273" y="159"/>
                    <a:pt x="229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7761236" y="3558187"/>
              <a:ext cx="15449" cy="12209"/>
            </a:xfrm>
            <a:custGeom>
              <a:rect b="b" l="l" r="r" t="t"/>
              <a:pathLst>
                <a:path extrusionOk="0" h="211" w="267">
                  <a:moveTo>
                    <a:pt x="143" y="0"/>
                  </a:moveTo>
                  <a:cubicBezTo>
                    <a:pt x="72" y="0"/>
                    <a:pt x="1" y="66"/>
                    <a:pt x="41" y="153"/>
                  </a:cubicBezTo>
                  <a:cubicBezTo>
                    <a:pt x="63" y="193"/>
                    <a:pt x="99" y="210"/>
                    <a:pt x="135" y="210"/>
                  </a:cubicBezTo>
                  <a:cubicBezTo>
                    <a:pt x="201" y="210"/>
                    <a:pt x="267" y="151"/>
                    <a:pt x="239" y="69"/>
                  </a:cubicBezTo>
                  <a:cubicBezTo>
                    <a:pt x="221" y="21"/>
                    <a:pt x="182" y="0"/>
                    <a:pt x="143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>
              <a:off x="7738786" y="3503797"/>
              <a:ext cx="15102" cy="11746"/>
            </a:xfrm>
            <a:custGeom>
              <a:rect b="b" l="l" r="r" t="t"/>
              <a:pathLst>
                <a:path extrusionOk="0" h="203" w="261">
                  <a:moveTo>
                    <a:pt x="111" y="0"/>
                  </a:moveTo>
                  <a:cubicBezTo>
                    <a:pt x="99" y="0"/>
                    <a:pt x="87" y="2"/>
                    <a:pt x="74" y="7"/>
                  </a:cubicBezTo>
                  <a:cubicBezTo>
                    <a:pt x="22" y="38"/>
                    <a:pt x="1" y="90"/>
                    <a:pt x="22" y="142"/>
                  </a:cubicBezTo>
                  <a:cubicBezTo>
                    <a:pt x="45" y="181"/>
                    <a:pt x="80" y="203"/>
                    <a:pt x="117" y="203"/>
                  </a:cubicBezTo>
                  <a:cubicBezTo>
                    <a:pt x="130" y="203"/>
                    <a:pt x="144" y="200"/>
                    <a:pt x="157" y="195"/>
                  </a:cubicBezTo>
                  <a:cubicBezTo>
                    <a:pt x="260" y="148"/>
                    <a:pt x="212" y="0"/>
                    <a:pt x="111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>
              <a:off x="7689834" y="3624150"/>
              <a:ext cx="447971" cy="190657"/>
            </a:xfrm>
            <a:custGeom>
              <a:rect b="b" l="l" r="r" t="t"/>
              <a:pathLst>
                <a:path extrusionOk="0" h="3295" w="7742">
                  <a:moveTo>
                    <a:pt x="7209" y="1"/>
                  </a:moveTo>
                  <a:cubicBezTo>
                    <a:pt x="6554" y="1"/>
                    <a:pt x="5161" y="383"/>
                    <a:pt x="3615" y="1019"/>
                  </a:cubicBezTo>
                  <a:cubicBezTo>
                    <a:pt x="1547" y="1854"/>
                    <a:pt x="1" y="2815"/>
                    <a:pt x="136" y="3171"/>
                  </a:cubicBezTo>
                  <a:cubicBezTo>
                    <a:pt x="172" y="3255"/>
                    <a:pt x="306" y="3295"/>
                    <a:pt x="518" y="3295"/>
                  </a:cubicBezTo>
                  <a:cubicBezTo>
                    <a:pt x="1173" y="3295"/>
                    <a:pt x="2572" y="2914"/>
                    <a:pt x="4127" y="2283"/>
                  </a:cubicBezTo>
                  <a:cubicBezTo>
                    <a:pt x="6185" y="1437"/>
                    <a:pt x="7741" y="475"/>
                    <a:pt x="7595" y="131"/>
                  </a:cubicBezTo>
                  <a:cubicBezTo>
                    <a:pt x="7561" y="42"/>
                    <a:pt x="7426" y="1"/>
                    <a:pt x="7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3"/>
            <p:cNvSpPr/>
            <p:nvPr/>
          </p:nvSpPr>
          <p:spPr>
            <a:xfrm>
              <a:off x="7945528" y="4076344"/>
              <a:ext cx="299843" cy="127182"/>
            </a:xfrm>
            <a:custGeom>
              <a:rect b="b" l="l" r="r" t="t"/>
              <a:pathLst>
                <a:path extrusionOk="0" h="2198" w="5182">
                  <a:moveTo>
                    <a:pt x="4830" y="0"/>
                  </a:moveTo>
                  <a:cubicBezTo>
                    <a:pt x="4392" y="0"/>
                    <a:pt x="3461" y="259"/>
                    <a:pt x="2424" y="683"/>
                  </a:cubicBezTo>
                  <a:cubicBezTo>
                    <a:pt x="1045" y="1237"/>
                    <a:pt x="0" y="1885"/>
                    <a:pt x="94" y="2114"/>
                  </a:cubicBezTo>
                  <a:cubicBezTo>
                    <a:pt x="117" y="2171"/>
                    <a:pt x="207" y="2198"/>
                    <a:pt x="350" y="2198"/>
                  </a:cubicBezTo>
                  <a:cubicBezTo>
                    <a:pt x="789" y="2198"/>
                    <a:pt x="1728" y="1945"/>
                    <a:pt x="2769" y="1519"/>
                  </a:cubicBezTo>
                  <a:cubicBezTo>
                    <a:pt x="4148" y="965"/>
                    <a:pt x="5182" y="318"/>
                    <a:pt x="5088" y="88"/>
                  </a:cubicBezTo>
                  <a:cubicBezTo>
                    <a:pt x="5064" y="28"/>
                    <a:pt x="4974" y="0"/>
                    <a:pt x="4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3"/>
            <p:cNvSpPr/>
            <p:nvPr/>
          </p:nvSpPr>
          <p:spPr>
            <a:xfrm>
              <a:off x="7304181" y="2589689"/>
              <a:ext cx="299901" cy="127413"/>
            </a:xfrm>
            <a:custGeom>
              <a:rect b="b" l="l" r="r" t="t"/>
              <a:pathLst>
                <a:path extrusionOk="0" h="2202" w="5183">
                  <a:moveTo>
                    <a:pt x="4840" y="1"/>
                  </a:moveTo>
                  <a:cubicBezTo>
                    <a:pt x="4407" y="1"/>
                    <a:pt x="3470" y="259"/>
                    <a:pt x="2424" y="678"/>
                  </a:cubicBezTo>
                  <a:cubicBezTo>
                    <a:pt x="1045" y="1242"/>
                    <a:pt x="1" y="1880"/>
                    <a:pt x="105" y="2120"/>
                  </a:cubicBezTo>
                  <a:cubicBezTo>
                    <a:pt x="128" y="2175"/>
                    <a:pt x="215" y="2202"/>
                    <a:pt x="353" y="2202"/>
                  </a:cubicBezTo>
                  <a:cubicBezTo>
                    <a:pt x="787" y="2202"/>
                    <a:pt x="1724" y="1944"/>
                    <a:pt x="2769" y="1524"/>
                  </a:cubicBezTo>
                  <a:cubicBezTo>
                    <a:pt x="4148" y="960"/>
                    <a:pt x="5182" y="323"/>
                    <a:pt x="5088" y="83"/>
                  </a:cubicBezTo>
                  <a:cubicBezTo>
                    <a:pt x="5065" y="27"/>
                    <a:pt x="4978" y="1"/>
                    <a:pt x="4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4"/>
          <p:cNvSpPr txBox="1"/>
          <p:nvPr>
            <p:ph type="ctrTitle"/>
          </p:nvPr>
        </p:nvSpPr>
        <p:spPr>
          <a:xfrm>
            <a:off x="1875650" y="1157045"/>
            <a:ext cx="4486200" cy="11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81" name="Google Shape;1181;p54"/>
          <p:cNvSpPr txBox="1"/>
          <p:nvPr>
            <p:ph idx="1" type="subTitle"/>
          </p:nvPr>
        </p:nvSpPr>
        <p:spPr>
          <a:xfrm>
            <a:off x="2408900" y="2381475"/>
            <a:ext cx="3419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of this slide</a:t>
            </a:r>
            <a:endParaRPr/>
          </a:p>
        </p:txBody>
      </p:sp>
      <p:sp>
        <p:nvSpPr>
          <p:cNvPr id="293" name="Google Shape;293;p31"/>
          <p:cNvSpPr txBox="1"/>
          <p:nvPr>
            <p:ph idx="1" type="subTitle"/>
          </p:nvPr>
        </p:nvSpPr>
        <p:spPr>
          <a:xfrm>
            <a:off x="1397088" y="11179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sp>
        <p:nvSpPr>
          <p:cNvPr id="294" name="Google Shape;294;p31"/>
          <p:cNvSpPr txBox="1"/>
          <p:nvPr>
            <p:ph idx="2" type="subTitle"/>
          </p:nvPr>
        </p:nvSpPr>
        <p:spPr>
          <a:xfrm>
            <a:off x="1397088" y="160102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 txBox="1"/>
          <p:nvPr>
            <p:ph idx="3" type="title"/>
          </p:nvPr>
        </p:nvSpPr>
        <p:spPr>
          <a:xfrm>
            <a:off x="714288" y="13076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01</a:t>
            </a:r>
            <a:endParaRPr sz="3300"/>
          </a:p>
        </p:txBody>
      </p:sp>
      <p:sp>
        <p:nvSpPr>
          <p:cNvPr id="296" name="Google Shape;296;p31"/>
          <p:cNvSpPr txBox="1"/>
          <p:nvPr>
            <p:ph idx="1" type="subTitle"/>
          </p:nvPr>
        </p:nvSpPr>
        <p:spPr>
          <a:xfrm>
            <a:off x="5369550" y="1094575"/>
            <a:ext cx="30255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Literature review</a:t>
            </a:r>
            <a:endParaRPr sz="2600"/>
          </a:p>
        </p:txBody>
      </p:sp>
      <p:sp>
        <p:nvSpPr>
          <p:cNvPr id="297" name="Google Shape;297;p31"/>
          <p:cNvSpPr txBox="1"/>
          <p:nvPr>
            <p:ph idx="2" type="subTitle"/>
          </p:nvPr>
        </p:nvSpPr>
        <p:spPr>
          <a:xfrm>
            <a:off x="5369538" y="157762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 txBox="1"/>
          <p:nvPr>
            <p:ph idx="3" type="title"/>
          </p:nvPr>
        </p:nvSpPr>
        <p:spPr>
          <a:xfrm>
            <a:off x="4686738" y="12842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02</a:t>
            </a:r>
            <a:endParaRPr sz="3300"/>
          </a:p>
        </p:txBody>
      </p:sp>
      <p:sp>
        <p:nvSpPr>
          <p:cNvPr id="299" name="Google Shape;299;p31"/>
          <p:cNvSpPr txBox="1"/>
          <p:nvPr>
            <p:ph idx="1" type="subTitle"/>
          </p:nvPr>
        </p:nvSpPr>
        <p:spPr>
          <a:xfrm>
            <a:off x="1397088" y="209542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Methodology</a:t>
            </a:r>
            <a:endParaRPr sz="2600"/>
          </a:p>
        </p:txBody>
      </p:sp>
      <p:sp>
        <p:nvSpPr>
          <p:cNvPr id="300" name="Google Shape;300;p31"/>
          <p:cNvSpPr txBox="1"/>
          <p:nvPr>
            <p:ph idx="2" type="subTitle"/>
          </p:nvPr>
        </p:nvSpPr>
        <p:spPr>
          <a:xfrm>
            <a:off x="1397088" y="2578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 txBox="1"/>
          <p:nvPr>
            <p:ph idx="3" type="title"/>
          </p:nvPr>
        </p:nvSpPr>
        <p:spPr>
          <a:xfrm>
            <a:off x="714288" y="228507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03</a:t>
            </a:r>
            <a:endParaRPr sz="3300"/>
          </a:p>
        </p:txBody>
      </p:sp>
      <p:sp>
        <p:nvSpPr>
          <p:cNvPr id="302" name="Google Shape;302;p31"/>
          <p:cNvSpPr txBox="1"/>
          <p:nvPr>
            <p:ph idx="1" type="subTitle"/>
          </p:nvPr>
        </p:nvSpPr>
        <p:spPr>
          <a:xfrm>
            <a:off x="5369550" y="2072025"/>
            <a:ext cx="32085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Experimental setup</a:t>
            </a:r>
            <a:endParaRPr sz="2600"/>
          </a:p>
        </p:txBody>
      </p:sp>
      <p:sp>
        <p:nvSpPr>
          <p:cNvPr id="303" name="Google Shape;303;p31"/>
          <p:cNvSpPr txBox="1"/>
          <p:nvPr>
            <p:ph idx="2" type="subTitle"/>
          </p:nvPr>
        </p:nvSpPr>
        <p:spPr>
          <a:xfrm>
            <a:off x="5369538" y="25550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 txBox="1"/>
          <p:nvPr>
            <p:ph idx="3" type="title"/>
          </p:nvPr>
        </p:nvSpPr>
        <p:spPr>
          <a:xfrm>
            <a:off x="4686738" y="226167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04</a:t>
            </a:r>
            <a:endParaRPr sz="3300"/>
          </a:p>
        </p:txBody>
      </p:sp>
      <p:sp>
        <p:nvSpPr>
          <p:cNvPr id="305" name="Google Shape;305;p31"/>
          <p:cNvSpPr txBox="1"/>
          <p:nvPr>
            <p:ph idx="1" type="subTitle"/>
          </p:nvPr>
        </p:nvSpPr>
        <p:spPr>
          <a:xfrm>
            <a:off x="1397100" y="3008025"/>
            <a:ext cx="2847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Result &amp; analysis</a:t>
            </a:r>
            <a:endParaRPr sz="2600"/>
          </a:p>
        </p:txBody>
      </p:sp>
      <p:sp>
        <p:nvSpPr>
          <p:cNvPr id="306" name="Google Shape;306;p31"/>
          <p:cNvSpPr txBox="1"/>
          <p:nvPr>
            <p:ph idx="2" type="subTitle"/>
          </p:nvPr>
        </p:nvSpPr>
        <p:spPr>
          <a:xfrm>
            <a:off x="1397088" y="34910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idx="3" type="title"/>
          </p:nvPr>
        </p:nvSpPr>
        <p:spPr>
          <a:xfrm>
            <a:off x="714288" y="319767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05</a:t>
            </a:r>
            <a:endParaRPr sz="3300"/>
          </a:p>
        </p:txBody>
      </p:sp>
      <p:sp>
        <p:nvSpPr>
          <p:cNvPr id="308" name="Google Shape;308;p31"/>
          <p:cNvSpPr txBox="1"/>
          <p:nvPr>
            <p:ph idx="1" type="subTitle"/>
          </p:nvPr>
        </p:nvSpPr>
        <p:spPr>
          <a:xfrm>
            <a:off x="5369538" y="298462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Conclusion</a:t>
            </a:r>
            <a:endParaRPr sz="2600"/>
          </a:p>
        </p:txBody>
      </p:sp>
      <p:sp>
        <p:nvSpPr>
          <p:cNvPr id="309" name="Google Shape;309;p31"/>
          <p:cNvSpPr txBox="1"/>
          <p:nvPr>
            <p:ph idx="2" type="subTitle"/>
          </p:nvPr>
        </p:nvSpPr>
        <p:spPr>
          <a:xfrm>
            <a:off x="5369538" y="34676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 txBox="1"/>
          <p:nvPr>
            <p:ph idx="3" type="title"/>
          </p:nvPr>
        </p:nvSpPr>
        <p:spPr>
          <a:xfrm>
            <a:off x="4686738" y="317427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06</a:t>
            </a:r>
            <a:endParaRPr sz="3300"/>
          </a:p>
        </p:txBody>
      </p:sp>
      <p:cxnSp>
        <p:nvCxnSpPr>
          <p:cNvPr id="311" name="Google Shape;311;p31"/>
          <p:cNvCxnSpPr/>
          <p:nvPr/>
        </p:nvCxnSpPr>
        <p:spPr>
          <a:xfrm>
            <a:off x="4381675" y="1224875"/>
            <a:ext cx="22800" cy="26346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572175" y="2324500"/>
            <a:ext cx="38577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INTRODUCTION</a:t>
            </a:r>
            <a:endParaRPr sz="4100"/>
          </a:p>
        </p:txBody>
      </p:sp>
      <p:sp>
        <p:nvSpPr>
          <p:cNvPr id="318" name="Google Shape;318;p32"/>
          <p:cNvSpPr/>
          <p:nvPr/>
        </p:nvSpPr>
        <p:spPr>
          <a:xfrm>
            <a:off x="4269840" y="1326319"/>
            <a:ext cx="4559952" cy="2409795"/>
          </a:xfrm>
          <a:custGeom>
            <a:rect b="b" l="l" r="r" t="t"/>
            <a:pathLst>
              <a:path extrusionOk="0" h="21078" w="39885">
                <a:moveTo>
                  <a:pt x="23028" y="1"/>
                </a:moveTo>
                <a:cubicBezTo>
                  <a:pt x="22672" y="1"/>
                  <a:pt x="22315" y="31"/>
                  <a:pt x="21958" y="91"/>
                </a:cubicBezTo>
                <a:cubicBezTo>
                  <a:pt x="19451" y="530"/>
                  <a:pt x="17477" y="2400"/>
                  <a:pt x="15711" y="4228"/>
                </a:cubicBezTo>
                <a:cubicBezTo>
                  <a:pt x="14447" y="5533"/>
                  <a:pt x="13183" y="6881"/>
                  <a:pt x="11627" y="7821"/>
                </a:cubicBezTo>
                <a:cubicBezTo>
                  <a:pt x="9966" y="8814"/>
                  <a:pt x="8065" y="9158"/>
                  <a:pt x="6247" y="9743"/>
                </a:cubicBezTo>
                <a:cubicBezTo>
                  <a:pt x="4649" y="10255"/>
                  <a:pt x="3029" y="10945"/>
                  <a:pt x="1953" y="12230"/>
                </a:cubicBezTo>
                <a:cubicBezTo>
                  <a:pt x="313" y="14214"/>
                  <a:pt x="0" y="18069"/>
                  <a:pt x="1473" y="20242"/>
                </a:cubicBezTo>
                <a:cubicBezTo>
                  <a:pt x="1588" y="20399"/>
                  <a:pt x="1713" y="20534"/>
                  <a:pt x="1859" y="20660"/>
                </a:cubicBezTo>
                <a:cubicBezTo>
                  <a:pt x="2089" y="20848"/>
                  <a:pt x="2350" y="20994"/>
                  <a:pt x="2632" y="21078"/>
                </a:cubicBezTo>
                <a:lnTo>
                  <a:pt x="38610" y="21078"/>
                </a:lnTo>
                <a:cubicBezTo>
                  <a:pt x="38683" y="20952"/>
                  <a:pt x="38735" y="20806"/>
                  <a:pt x="38787" y="20681"/>
                </a:cubicBezTo>
                <a:cubicBezTo>
                  <a:pt x="39519" y="18811"/>
                  <a:pt x="39884" y="16763"/>
                  <a:pt x="39623" y="14778"/>
                </a:cubicBezTo>
                <a:cubicBezTo>
                  <a:pt x="39362" y="12783"/>
                  <a:pt x="38443" y="10861"/>
                  <a:pt x="36938" y="9534"/>
                </a:cubicBezTo>
                <a:cubicBezTo>
                  <a:pt x="35089" y="7926"/>
                  <a:pt x="32520" y="7320"/>
                  <a:pt x="30712" y="5669"/>
                </a:cubicBezTo>
                <a:cubicBezTo>
                  <a:pt x="29354" y="4426"/>
                  <a:pt x="28540" y="2682"/>
                  <a:pt x="27140" y="1501"/>
                </a:cubicBezTo>
                <a:cubicBezTo>
                  <a:pt x="25976" y="523"/>
                  <a:pt x="24519" y="1"/>
                  <a:pt x="2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8349502" y="2036521"/>
            <a:ext cx="162574" cy="163717"/>
          </a:xfrm>
          <a:custGeom>
            <a:rect b="b" l="l" r="r" t="t"/>
            <a:pathLst>
              <a:path extrusionOk="0" h="1432" w="1422">
                <a:moveTo>
                  <a:pt x="711" y="0"/>
                </a:moveTo>
                <a:cubicBezTo>
                  <a:pt x="314" y="0"/>
                  <a:pt x="1" y="324"/>
                  <a:pt x="1" y="721"/>
                </a:cubicBezTo>
                <a:cubicBezTo>
                  <a:pt x="1" y="1108"/>
                  <a:pt x="314" y="1432"/>
                  <a:pt x="711" y="1432"/>
                </a:cubicBezTo>
                <a:cubicBezTo>
                  <a:pt x="1108" y="1432"/>
                  <a:pt x="1422" y="1108"/>
                  <a:pt x="1422" y="721"/>
                </a:cubicBezTo>
                <a:cubicBezTo>
                  <a:pt x="1422" y="324"/>
                  <a:pt x="1108" y="0"/>
                  <a:pt x="7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8388945" y="1966095"/>
            <a:ext cx="34756" cy="33498"/>
          </a:xfrm>
          <a:custGeom>
            <a:rect b="b" l="l" r="r" t="t"/>
            <a:pathLst>
              <a:path extrusionOk="0" h="293" w="304">
                <a:moveTo>
                  <a:pt x="147" y="0"/>
                </a:moveTo>
                <a:cubicBezTo>
                  <a:pt x="63" y="0"/>
                  <a:pt x="1" y="63"/>
                  <a:pt x="1" y="146"/>
                </a:cubicBezTo>
                <a:cubicBezTo>
                  <a:pt x="1" y="230"/>
                  <a:pt x="63" y="293"/>
                  <a:pt x="147" y="293"/>
                </a:cubicBezTo>
                <a:cubicBezTo>
                  <a:pt x="230" y="293"/>
                  <a:pt x="303" y="230"/>
                  <a:pt x="303" y="146"/>
                </a:cubicBezTo>
                <a:cubicBezTo>
                  <a:pt x="303" y="63"/>
                  <a:pt x="230" y="0"/>
                  <a:pt x="1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8314861" y="2200124"/>
            <a:ext cx="28811" cy="27553"/>
          </a:xfrm>
          <a:custGeom>
            <a:rect b="b" l="l" r="r" t="t"/>
            <a:pathLst>
              <a:path extrusionOk="0" h="241" w="252">
                <a:moveTo>
                  <a:pt x="126" y="1"/>
                </a:moveTo>
                <a:cubicBezTo>
                  <a:pt x="64" y="1"/>
                  <a:pt x="1" y="53"/>
                  <a:pt x="1" y="126"/>
                </a:cubicBezTo>
                <a:cubicBezTo>
                  <a:pt x="1" y="189"/>
                  <a:pt x="64" y="241"/>
                  <a:pt x="126" y="241"/>
                </a:cubicBezTo>
                <a:cubicBezTo>
                  <a:pt x="199" y="241"/>
                  <a:pt x="252" y="189"/>
                  <a:pt x="252" y="126"/>
                </a:cubicBezTo>
                <a:cubicBezTo>
                  <a:pt x="252" y="53"/>
                  <a:pt x="19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8511962" y="2189377"/>
            <a:ext cx="19207" cy="19207"/>
          </a:xfrm>
          <a:custGeom>
            <a:rect b="b" l="l" r="r" t="t"/>
            <a:pathLst>
              <a:path extrusionOk="0" h="168" w="168">
                <a:moveTo>
                  <a:pt x="84" y="1"/>
                </a:moveTo>
                <a:cubicBezTo>
                  <a:pt x="42" y="1"/>
                  <a:pt x="1" y="42"/>
                  <a:pt x="1" y="84"/>
                </a:cubicBezTo>
                <a:cubicBezTo>
                  <a:pt x="1" y="136"/>
                  <a:pt x="42" y="168"/>
                  <a:pt x="84" y="168"/>
                </a:cubicBezTo>
                <a:cubicBezTo>
                  <a:pt x="126" y="168"/>
                  <a:pt x="168" y="136"/>
                  <a:pt x="168" y="84"/>
                </a:cubicBezTo>
                <a:cubicBezTo>
                  <a:pt x="168" y="42"/>
                  <a:pt x="126" y="1"/>
                  <a:pt x="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8521565" y="2056872"/>
            <a:ext cx="17949" cy="17949"/>
          </a:xfrm>
          <a:custGeom>
            <a:rect b="b" l="l" r="r" t="t"/>
            <a:pathLst>
              <a:path extrusionOk="0" h="157" w="157">
                <a:moveTo>
                  <a:pt x="84" y="0"/>
                </a:moveTo>
                <a:cubicBezTo>
                  <a:pt x="42" y="0"/>
                  <a:pt x="0" y="31"/>
                  <a:pt x="0" y="84"/>
                </a:cubicBezTo>
                <a:cubicBezTo>
                  <a:pt x="0" y="125"/>
                  <a:pt x="42" y="157"/>
                  <a:pt x="84" y="157"/>
                </a:cubicBezTo>
                <a:cubicBezTo>
                  <a:pt x="125" y="157"/>
                  <a:pt x="157" y="125"/>
                  <a:pt x="157" y="84"/>
                </a:cubicBezTo>
                <a:cubicBezTo>
                  <a:pt x="157" y="31"/>
                  <a:pt x="125" y="0"/>
                  <a:pt x="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8290967" y="2036521"/>
            <a:ext cx="27667" cy="27553"/>
          </a:xfrm>
          <a:custGeom>
            <a:rect b="b" l="l" r="r" t="t"/>
            <a:pathLst>
              <a:path extrusionOk="0" h="241" w="242">
                <a:moveTo>
                  <a:pt x="116" y="0"/>
                </a:moveTo>
                <a:cubicBezTo>
                  <a:pt x="53" y="0"/>
                  <a:pt x="1" y="53"/>
                  <a:pt x="1" y="126"/>
                </a:cubicBezTo>
                <a:cubicBezTo>
                  <a:pt x="1" y="188"/>
                  <a:pt x="53" y="241"/>
                  <a:pt x="116" y="241"/>
                </a:cubicBezTo>
                <a:cubicBezTo>
                  <a:pt x="189" y="241"/>
                  <a:pt x="241" y="188"/>
                  <a:pt x="241" y="126"/>
                </a:cubicBezTo>
                <a:cubicBezTo>
                  <a:pt x="241" y="53"/>
                  <a:pt x="189" y="0"/>
                  <a:pt x="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8547746" y="2114150"/>
            <a:ext cx="28811" cy="27553"/>
          </a:xfrm>
          <a:custGeom>
            <a:rect b="b" l="l" r="r" t="t"/>
            <a:pathLst>
              <a:path extrusionOk="0" h="241" w="252">
                <a:moveTo>
                  <a:pt x="126" y="0"/>
                </a:moveTo>
                <a:cubicBezTo>
                  <a:pt x="53" y="0"/>
                  <a:pt x="1" y="53"/>
                  <a:pt x="1" y="115"/>
                </a:cubicBezTo>
                <a:cubicBezTo>
                  <a:pt x="1" y="189"/>
                  <a:pt x="53" y="241"/>
                  <a:pt x="126" y="241"/>
                </a:cubicBezTo>
                <a:cubicBezTo>
                  <a:pt x="189" y="241"/>
                  <a:pt x="252" y="189"/>
                  <a:pt x="252" y="115"/>
                </a:cubicBezTo>
                <a:cubicBezTo>
                  <a:pt x="252" y="53"/>
                  <a:pt x="189" y="0"/>
                  <a:pt x="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8430789" y="2231221"/>
            <a:ext cx="16806" cy="17949"/>
          </a:xfrm>
          <a:custGeom>
            <a:rect b="b" l="l" r="r" t="t"/>
            <a:pathLst>
              <a:path extrusionOk="0" h="157" w="147">
                <a:moveTo>
                  <a:pt x="73" y="0"/>
                </a:moveTo>
                <a:cubicBezTo>
                  <a:pt x="32" y="0"/>
                  <a:pt x="0" y="32"/>
                  <a:pt x="0" y="84"/>
                </a:cubicBezTo>
                <a:cubicBezTo>
                  <a:pt x="0" y="126"/>
                  <a:pt x="32" y="157"/>
                  <a:pt x="73" y="157"/>
                </a:cubicBezTo>
                <a:cubicBezTo>
                  <a:pt x="115" y="157"/>
                  <a:pt x="146" y="126"/>
                  <a:pt x="146" y="84"/>
                </a:cubicBezTo>
                <a:cubicBezTo>
                  <a:pt x="146" y="32"/>
                  <a:pt x="115" y="0"/>
                  <a:pt x="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473776" y="1991133"/>
            <a:ext cx="15663" cy="15663"/>
          </a:xfrm>
          <a:custGeom>
            <a:rect b="b" l="l" r="r" t="t"/>
            <a:pathLst>
              <a:path extrusionOk="0" h="137" w="137">
                <a:moveTo>
                  <a:pt x="63" y="0"/>
                </a:moveTo>
                <a:cubicBezTo>
                  <a:pt x="32" y="0"/>
                  <a:pt x="0" y="21"/>
                  <a:pt x="0" y="63"/>
                </a:cubicBezTo>
                <a:cubicBezTo>
                  <a:pt x="0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21"/>
                  <a:pt x="105" y="0"/>
                  <a:pt x="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8304114" y="2118951"/>
            <a:ext cx="15663" cy="15663"/>
          </a:xfrm>
          <a:custGeom>
            <a:rect b="b" l="l" r="r" t="t"/>
            <a:pathLst>
              <a:path extrusionOk="0" h="137" w="137">
                <a:moveTo>
                  <a:pt x="7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74" y="136"/>
                </a:cubicBezTo>
                <a:cubicBezTo>
                  <a:pt x="116" y="136"/>
                  <a:pt x="137" y="105"/>
                  <a:pt x="137" y="63"/>
                </a:cubicBezTo>
                <a:cubicBezTo>
                  <a:pt x="137" y="32"/>
                  <a:pt x="116" y="0"/>
                  <a:pt x="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8403236" y="1982787"/>
            <a:ext cx="81401" cy="147025"/>
          </a:xfrm>
          <a:custGeom>
            <a:rect b="b" l="l" r="r" t="t"/>
            <a:pathLst>
              <a:path extrusionOk="0" h="1286" w="712">
                <a:moveTo>
                  <a:pt x="53" y="0"/>
                </a:moveTo>
                <a:lnTo>
                  <a:pt x="1" y="11"/>
                </a:lnTo>
                <a:lnTo>
                  <a:pt x="231" y="1285"/>
                </a:lnTo>
                <a:lnTo>
                  <a:pt x="711" y="147"/>
                </a:lnTo>
                <a:lnTo>
                  <a:pt x="659" y="126"/>
                </a:lnTo>
                <a:lnTo>
                  <a:pt x="252" y="1087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8302971" y="2047268"/>
            <a:ext cx="139823" cy="82544"/>
          </a:xfrm>
          <a:custGeom>
            <a:rect b="b" l="l" r="r" t="t"/>
            <a:pathLst>
              <a:path extrusionOk="0" h="722" w="1223">
                <a:moveTo>
                  <a:pt x="32" y="0"/>
                </a:moveTo>
                <a:lnTo>
                  <a:pt x="0" y="53"/>
                </a:lnTo>
                <a:lnTo>
                  <a:pt x="1014" y="606"/>
                </a:lnTo>
                <a:lnTo>
                  <a:pt x="84" y="659"/>
                </a:lnTo>
                <a:lnTo>
                  <a:pt x="84" y="721"/>
                </a:lnTo>
                <a:lnTo>
                  <a:pt x="1223" y="648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8418785" y="2062817"/>
            <a:ext cx="143481" cy="68139"/>
          </a:xfrm>
          <a:custGeom>
            <a:rect b="b" l="l" r="r" t="t"/>
            <a:pathLst>
              <a:path extrusionOk="0" h="596" w="1255">
                <a:moveTo>
                  <a:pt x="962" y="0"/>
                </a:moveTo>
                <a:lnTo>
                  <a:pt x="1" y="512"/>
                </a:lnTo>
                <a:lnTo>
                  <a:pt x="1254" y="596"/>
                </a:lnTo>
                <a:lnTo>
                  <a:pt x="1254" y="543"/>
                </a:lnTo>
                <a:lnTo>
                  <a:pt x="210" y="470"/>
                </a:lnTo>
                <a:lnTo>
                  <a:pt x="993" y="53"/>
                </a:lnTo>
                <a:lnTo>
                  <a:pt x="9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8427131" y="2110605"/>
            <a:ext cx="96835" cy="130219"/>
          </a:xfrm>
          <a:custGeom>
            <a:rect b="b" l="l" r="r" t="t"/>
            <a:pathLst>
              <a:path extrusionOk="0" h="1139" w="847">
                <a:moveTo>
                  <a:pt x="1" y="0"/>
                </a:moveTo>
                <a:lnTo>
                  <a:pt x="74" y="1139"/>
                </a:lnTo>
                <a:lnTo>
                  <a:pt x="137" y="1128"/>
                </a:lnTo>
                <a:lnTo>
                  <a:pt x="64" y="136"/>
                </a:lnTo>
                <a:lnTo>
                  <a:pt x="805" y="804"/>
                </a:lnTo>
                <a:lnTo>
                  <a:pt x="847" y="75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8326865" y="2115293"/>
            <a:ext cx="105181" cy="100494"/>
          </a:xfrm>
          <a:custGeom>
            <a:rect b="b" l="l" r="r" t="t"/>
            <a:pathLst>
              <a:path extrusionOk="0" h="879" w="920">
                <a:moveTo>
                  <a:pt x="878" y="1"/>
                </a:moveTo>
                <a:lnTo>
                  <a:pt x="0" y="837"/>
                </a:lnTo>
                <a:lnTo>
                  <a:pt x="32" y="878"/>
                </a:lnTo>
                <a:lnTo>
                  <a:pt x="920" y="43"/>
                </a:lnTo>
                <a:lnTo>
                  <a:pt x="8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4811981" y="1683021"/>
            <a:ext cx="162574" cy="162574"/>
          </a:xfrm>
          <a:custGeom>
            <a:rect b="b" l="l" r="r" t="t"/>
            <a:pathLst>
              <a:path extrusionOk="0" h="1422" w="1422">
                <a:moveTo>
                  <a:pt x="711" y="0"/>
                </a:moveTo>
                <a:cubicBezTo>
                  <a:pt x="314" y="0"/>
                  <a:pt x="1" y="314"/>
                  <a:pt x="1" y="711"/>
                </a:cubicBezTo>
                <a:cubicBezTo>
                  <a:pt x="1" y="1108"/>
                  <a:pt x="314" y="1421"/>
                  <a:pt x="711" y="1421"/>
                </a:cubicBezTo>
                <a:cubicBezTo>
                  <a:pt x="1108" y="1421"/>
                  <a:pt x="1421" y="1108"/>
                  <a:pt x="1421" y="711"/>
                </a:cubicBezTo>
                <a:cubicBezTo>
                  <a:pt x="1421" y="314"/>
                  <a:pt x="1108" y="0"/>
                  <a:pt x="7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851424" y="1611337"/>
            <a:ext cx="34756" cy="34756"/>
          </a:xfrm>
          <a:custGeom>
            <a:rect b="b" l="l" r="r" t="t"/>
            <a:pathLst>
              <a:path extrusionOk="0" h="304" w="304">
                <a:moveTo>
                  <a:pt x="147" y="1"/>
                </a:moveTo>
                <a:cubicBezTo>
                  <a:pt x="63" y="1"/>
                  <a:pt x="0" y="63"/>
                  <a:pt x="0" y="147"/>
                </a:cubicBezTo>
                <a:cubicBezTo>
                  <a:pt x="0" y="230"/>
                  <a:pt x="63" y="303"/>
                  <a:pt x="147" y="303"/>
                </a:cubicBezTo>
                <a:cubicBezTo>
                  <a:pt x="230" y="303"/>
                  <a:pt x="303" y="230"/>
                  <a:pt x="303" y="147"/>
                </a:cubicBezTo>
                <a:cubicBezTo>
                  <a:pt x="303" y="63"/>
                  <a:pt x="230" y="1"/>
                  <a:pt x="1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4777339" y="1845480"/>
            <a:ext cx="28811" cy="28696"/>
          </a:xfrm>
          <a:custGeom>
            <a:rect b="b" l="l" r="r" t="t"/>
            <a:pathLst>
              <a:path extrusionOk="0" h="251" w="252">
                <a:moveTo>
                  <a:pt x="126" y="0"/>
                </a:moveTo>
                <a:cubicBezTo>
                  <a:pt x="63" y="0"/>
                  <a:pt x="1" y="63"/>
                  <a:pt x="1" y="125"/>
                </a:cubicBezTo>
                <a:cubicBezTo>
                  <a:pt x="1" y="188"/>
                  <a:pt x="63" y="251"/>
                  <a:pt x="126" y="251"/>
                </a:cubicBezTo>
                <a:cubicBezTo>
                  <a:pt x="199" y="251"/>
                  <a:pt x="251" y="188"/>
                  <a:pt x="251" y="125"/>
                </a:cubicBezTo>
                <a:cubicBezTo>
                  <a:pt x="251" y="63"/>
                  <a:pt x="199" y="0"/>
                  <a:pt x="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4974440" y="1835876"/>
            <a:ext cx="19207" cy="19207"/>
          </a:xfrm>
          <a:custGeom>
            <a:rect b="b" l="l" r="r" t="t"/>
            <a:pathLst>
              <a:path extrusionOk="0" h="168" w="16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26"/>
                  <a:pt x="42" y="168"/>
                  <a:pt x="84" y="168"/>
                </a:cubicBezTo>
                <a:cubicBezTo>
                  <a:pt x="136" y="168"/>
                  <a:pt x="168" y="126"/>
                  <a:pt x="168" y="84"/>
                </a:cubicBezTo>
                <a:cubicBezTo>
                  <a:pt x="168" y="32"/>
                  <a:pt x="136" y="0"/>
                  <a:pt x="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4983929" y="1702113"/>
            <a:ext cx="18064" cy="18064"/>
          </a:xfrm>
          <a:custGeom>
            <a:rect b="b" l="l" r="r" t="t"/>
            <a:pathLst>
              <a:path extrusionOk="0" h="158" w="158">
                <a:moveTo>
                  <a:pt x="85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26"/>
                  <a:pt x="43" y="157"/>
                  <a:pt x="85" y="157"/>
                </a:cubicBezTo>
                <a:cubicBezTo>
                  <a:pt x="126" y="157"/>
                  <a:pt x="158" y="126"/>
                  <a:pt x="158" y="84"/>
                </a:cubicBezTo>
                <a:cubicBezTo>
                  <a:pt x="158" y="42"/>
                  <a:pt x="126" y="0"/>
                  <a:pt x="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4753445" y="1681763"/>
            <a:ext cx="27667" cy="28811"/>
          </a:xfrm>
          <a:custGeom>
            <a:rect b="b" l="l" r="r" t="t"/>
            <a:pathLst>
              <a:path extrusionOk="0" h="252" w="242">
                <a:moveTo>
                  <a:pt x="126" y="1"/>
                </a:moveTo>
                <a:cubicBezTo>
                  <a:pt x="53" y="1"/>
                  <a:pt x="1" y="64"/>
                  <a:pt x="1" y="126"/>
                </a:cubicBezTo>
                <a:cubicBezTo>
                  <a:pt x="1" y="189"/>
                  <a:pt x="53" y="252"/>
                  <a:pt x="126" y="252"/>
                </a:cubicBezTo>
                <a:cubicBezTo>
                  <a:pt x="189" y="252"/>
                  <a:pt x="241" y="189"/>
                  <a:pt x="241" y="126"/>
                </a:cubicBezTo>
                <a:cubicBezTo>
                  <a:pt x="241" y="64"/>
                  <a:pt x="18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5010225" y="1759391"/>
            <a:ext cx="28811" cy="27667"/>
          </a:xfrm>
          <a:custGeom>
            <a:rect b="b" l="l" r="r" t="t"/>
            <a:pathLst>
              <a:path extrusionOk="0" h="242" w="252">
                <a:moveTo>
                  <a:pt x="126" y="1"/>
                </a:moveTo>
                <a:cubicBezTo>
                  <a:pt x="63" y="1"/>
                  <a:pt x="1" y="53"/>
                  <a:pt x="1" y="126"/>
                </a:cubicBezTo>
                <a:cubicBezTo>
                  <a:pt x="1" y="189"/>
                  <a:pt x="63" y="241"/>
                  <a:pt x="126" y="241"/>
                </a:cubicBezTo>
                <a:cubicBezTo>
                  <a:pt x="189" y="241"/>
                  <a:pt x="251" y="189"/>
                  <a:pt x="251" y="126"/>
                </a:cubicBezTo>
                <a:cubicBezTo>
                  <a:pt x="251" y="53"/>
                  <a:pt x="18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4893268" y="1876463"/>
            <a:ext cx="17949" cy="18064"/>
          </a:xfrm>
          <a:custGeom>
            <a:rect b="b" l="l" r="r" t="t"/>
            <a:pathLst>
              <a:path extrusionOk="0" h="158" w="157">
                <a:moveTo>
                  <a:pt x="73" y="1"/>
                </a:moveTo>
                <a:cubicBezTo>
                  <a:pt x="31" y="1"/>
                  <a:pt x="0" y="42"/>
                  <a:pt x="0" y="84"/>
                </a:cubicBezTo>
                <a:cubicBezTo>
                  <a:pt x="0" y="126"/>
                  <a:pt x="31" y="157"/>
                  <a:pt x="73" y="157"/>
                </a:cubicBezTo>
                <a:cubicBezTo>
                  <a:pt x="115" y="157"/>
                  <a:pt x="157" y="126"/>
                  <a:pt x="157" y="84"/>
                </a:cubicBezTo>
                <a:cubicBezTo>
                  <a:pt x="157" y="42"/>
                  <a:pt x="115" y="1"/>
                  <a:pt x="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4936255" y="1636375"/>
            <a:ext cx="15549" cy="15663"/>
          </a:xfrm>
          <a:custGeom>
            <a:rect b="b" l="l" r="r" t="t"/>
            <a:pathLst>
              <a:path extrusionOk="0" h="137" w="136">
                <a:moveTo>
                  <a:pt x="63" y="1"/>
                </a:moveTo>
                <a:cubicBezTo>
                  <a:pt x="31" y="1"/>
                  <a:pt x="0" y="32"/>
                  <a:pt x="0" y="64"/>
                </a:cubicBezTo>
                <a:cubicBezTo>
                  <a:pt x="0" y="105"/>
                  <a:pt x="31" y="137"/>
                  <a:pt x="63" y="137"/>
                </a:cubicBezTo>
                <a:cubicBezTo>
                  <a:pt x="105" y="137"/>
                  <a:pt x="136" y="105"/>
                  <a:pt x="136" y="64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4767850" y="1764193"/>
            <a:ext cx="15549" cy="15663"/>
          </a:xfrm>
          <a:custGeom>
            <a:rect b="b" l="l" r="r" t="t"/>
            <a:pathLst>
              <a:path extrusionOk="0" h="137" w="136">
                <a:moveTo>
                  <a:pt x="63" y="1"/>
                </a:moveTo>
                <a:cubicBezTo>
                  <a:pt x="31" y="1"/>
                  <a:pt x="0" y="32"/>
                  <a:pt x="0" y="63"/>
                </a:cubicBezTo>
                <a:cubicBezTo>
                  <a:pt x="0" y="105"/>
                  <a:pt x="31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4865715" y="1628029"/>
            <a:ext cx="81401" cy="148283"/>
          </a:xfrm>
          <a:custGeom>
            <a:rect b="b" l="l" r="r" t="t"/>
            <a:pathLst>
              <a:path extrusionOk="0" h="1297" w="712">
                <a:moveTo>
                  <a:pt x="53" y="1"/>
                </a:moveTo>
                <a:lnTo>
                  <a:pt x="1" y="11"/>
                </a:lnTo>
                <a:lnTo>
                  <a:pt x="231" y="1296"/>
                </a:lnTo>
                <a:lnTo>
                  <a:pt x="711" y="157"/>
                </a:lnTo>
                <a:lnTo>
                  <a:pt x="659" y="126"/>
                </a:lnTo>
                <a:lnTo>
                  <a:pt x="251" y="1087"/>
                </a:lnTo>
                <a:lnTo>
                  <a:pt x="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4765449" y="1693767"/>
            <a:ext cx="139823" cy="81287"/>
          </a:xfrm>
          <a:custGeom>
            <a:rect b="b" l="l" r="r" t="t"/>
            <a:pathLst>
              <a:path extrusionOk="0" h="711" w="1223">
                <a:moveTo>
                  <a:pt x="32" y="0"/>
                </a:moveTo>
                <a:lnTo>
                  <a:pt x="0" y="53"/>
                </a:lnTo>
                <a:lnTo>
                  <a:pt x="1014" y="596"/>
                </a:lnTo>
                <a:lnTo>
                  <a:pt x="84" y="658"/>
                </a:lnTo>
                <a:lnTo>
                  <a:pt x="84" y="711"/>
                </a:lnTo>
                <a:lnTo>
                  <a:pt x="1222" y="638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4881263" y="1708058"/>
            <a:ext cx="143481" cy="68254"/>
          </a:xfrm>
          <a:custGeom>
            <a:rect b="b" l="l" r="r" t="t"/>
            <a:pathLst>
              <a:path extrusionOk="0" h="597" w="1255">
                <a:moveTo>
                  <a:pt x="972" y="1"/>
                </a:moveTo>
                <a:lnTo>
                  <a:pt x="1" y="513"/>
                </a:lnTo>
                <a:lnTo>
                  <a:pt x="1254" y="596"/>
                </a:lnTo>
                <a:lnTo>
                  <a:pt x="1254" y="544"/>
                </a:lnTo>
                <a:lnTo>
                  <a:pt x="209" y="471"/>
                </a:lnTo>
                <a:lnTo>
                  <a:pt x="993" y="53"/>
                </a:lnTo>
                <a:lnTo>
                  <a:pt x="9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4889609" y="1755847"/>
            <a:ext cx="96835" cy="130333"/>
          </a:xfrm>
          <a:custGeom>
            <a:rect b="b" l="l" r="r" t="t"/>
            <a:pathLst>
              <a:path extrusionOk="0" h="1140" w="847">
                <a:moveTo>
                  <a:pt x="1" y="1"/>
                </a:moveTo>
                <a:lnTo>
                  <a:pt x="84" y="1139"/>
                </a:lnTo>
                <a:lnTo>
                  <a:pt x="136" y="1139"/>
                </a:lnTo>
                <a:lnTo>
                  <a:pt x="63" y="147"/>
                </a:lnTo>
                <a:lnTo>
                  <a:pt x="805" y="805"/>
                </a:lnTo>
                <a:lnTo>
                  <a:pt x="847" y="7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4789344" y="1760649"/>
            <a:ext cx="105181" cy="100380"/>
          </a:xfrm>
          <a:custGeom>
            <a:rect b="b" l="l" r="r" t="t"/>
            <a:pathLst>
              <a:path extrusionOk="0" h="878" w="92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916407" y="1581498"/>
            <a:ext cx="162459" cy="163717"/>
          </a:xfrm>
          <a:custGeom>
            <a:rect b="b" l="l" r="r" t="t"/>
            <a:pathLst>
              <a:path extrusionOk="0" h="1432" w="1421">
                <a:moveTo>
                  <a:pt x="711" y="0"/>
                </a:moveTo>
                <a:cubicBezTo>
                  <a:pt x="314" y="0"/>
                  <a:pt x="0" y="324"/>
                  <a:pt x="0" y="721"/>
                </a:cubicBezTo>
                <a:cubicBezTo>
                  <a:pt x="0" y="1118"/>
                  <a:pt x="314" y="1432"/>
                  <a:pt x="711" y="1432"/>
                </a:cubicBezTo>
                <a:cubicBezTo>
                  <a:pt x="1107" y="1432"/>
                  <a:pt x="1421" y="1118"/>
                  <a:pt x="1421" y="721"/>
                </a:cubicBezTo>
                <a:cubicBezTo>
                  <a:pt x="1421" y="324"/>
                  <a:pt x="1107" y="0"/>
                  <a:pt x="71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955736" y="1511072"/>
            <a:ext cx="34756" cy="34641"/>
          </a:xfrm>
          <a:custGeom>
            <a:rect b="b" l="l" r="r" t="t"/>
            <a:pathLst>
              <a:path extrusionOk="0" h="303" w="304">
                <a:moveTo>
                  <a:pt x="147" y="0"/>
                </a:moveTo>
                <a:cubicBezTo>
                  <a:pt x="64" y="0"/>
                  <a:pt x="1" y="63"/>
                  <a:pt x="1" y="146"/>
                </a:cubicBezTo>
                <a:cubicBezTo>
                  <a:pt x="1" y="230"/>
                  <a:pt x="64" y="303"/>
                  <a:pt x="147" y="303"/>
                </a:cubicBezTo>
                <a:cubicBezTo>
                  <a:pt x="231" y="303"/>
                  <a:pt x="304" y="230"/>
                  <a:pt x="304" y="146"/>
                </a:cubicBezTo>
                <a:cubicBezTo>
                  <a:pt x="304" y="63"/>
                  <a:pt x="231" y="0"/>
                  <a:pt x="147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882909" y="1745100"/>
            <a:ext cx="27553" cy="28811"/>
          </a:xfrm>
          <a:custGeom>
            <a:rect b="b" l="l" r="r" t="t"/>
            <a:pathLst>
              <a:path extrusionOk="0" h="252" w="241">
                <a:moveTo>
                  <a:pt x="116" y="1"/>
                </a:moveTo>
                <a:cubicBezTo>
                  <a:pt x="53" y="1"/>
                  <a:pt x="1" y="53"/>
                  <a:pt x="1" y="126"/>
                </a:cubicBezTo>
                <a:cubicBezTo>
                  <a:pt x="1" y="189"/>
                  <a:pt x="53" y="251"/>
                  <a:pt x="116" y="251"/>
                </a:cubicBezTo>
                <a:cubicBezTo>
                  <a:pt x="189" y="251"/>
                  <a:pt x="241" y="189"/>
                  <a:pt x="241" y="126"/>
                </a:cubicBezTo>
                <a:cubicBezTo>
                  <a:pt x="241" y="53"/>
                  <a:pt x="189" y="1"/>
                  <a:pt x="116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7078752" y="1735497"/>
            <a:ext cx="19207" cy="18064"/>
          </a:xfrm>
          <a:custGeom>
            <a:rect b="b" l="l" r="r" t="t"/>
            <a:pathLst>
              <a:path extrusionOk="0" h="158" w="168">
                <a:moveTo>
                  <a:pt x="84" y="1"/>
                </a:moveTo>
                <a:cubicBezTo>
                  <a:pt x="43" y="1"/>
                  <a:pt x="1" y="32"/>
                  <a:pt x="1" y="74"/>
                </a:cubicBezTo>
                <a:cubicBezTo>
                  <a:pt x="1" y="126"/>
                  <a:pt x="43" y="158"/>
                  <a:pt x="84" y="158"/>
                </a:cubicBezTo>
                <a:cubicBezTo>
                  <a:pt x="137" y="158"/>
                  <a:pt x="168" y="126"/>
                  <a:pt x="168" y="74"/>
                </a:cubicBezTo>
                <a:cubicBezTo>
                  <a:pt x="168" y="32"/>
                  <a:pt x="137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7088356" y="1601734"/>
            <a:ext cx="18064" cy="18064"/>
          </a:xfrm>
          <a:custGeom>
            <a:rect b="b" l="l" r="r" t="t"/>
            <a:pathLst>
              <a:path extrusionOk="0" h="158" w="158">
                <a:moveTo>
                  <a:pt x="84" y="1"/>
                </a:moveTo>
                <a:cubicBezTo>
                  <a:pt x="42" y="1"/>
                  <a:pt x="0" y="32"/>
                  <a:pt x="0" y="85"/>
                </a:cubicBezTo>
                <a:cubicBezTo>
                  <a:pt x="0" y="126"/>
                  <a:pt x="42" y="158"/>
                  <a:pt x="84" y="158"/>
                </a:cubicBezTo>
                <a:cubicBezTo>
                  <a:pt x="126" y="158"/>
                  <a:pt x="157" y="126"/>
                  <a:pt x="157" y="85"/>
                </a:cubicBezTo>
                <a:cubicBezTo>
                  <a:pt x="157" y="32"/>
                  <a:pt x="12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57871" y="1581498"/>
            <a:ext cx="27553" cy="27553"/>
          </a:xfrm>
          <a:custGeom>
            <a:rect b="b" l="l" r="r" t="t"/>
            <a:pathLst>
              <a:path extrusionOk="0" h="241" w="241">
                <a:moveTo>
                  <a:pt x="126" y="0"/>
                </a:moveTo>
                <a:cubicBezTo>
                  <a:pt x="53" y="0"/>
                  <a:pt x="0" y="63"/>
                  <a:pt x="0" y="126"/>
                </a:cubicBezTo>
                <a:cubicBezTo>
                  <a:pt x="0" y="188"/>
                  <a:pt x="53" y="241"/>
                  <a:pt x="126" y="241"/>
                </a:cubicBezTo>
                <a:cubicBezTo>
                  <a:pt x="188" y="241"/>
                  <a:pt x="241" y="188"/>
                  <a:pt x="241" y="126"/>
                </a:cubicBezTo>
                <a:cubicBezTo>
                  <a:pt x="241" y="63"/>
                  <a:pt x="188" y="0"/>
                  <a:pt x="126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7114651" y="1659126"/>
            <a:ext cx="28696" cy="27553"/>
          </a:xfrm>
          <a:custGeom>
            <a:rect b="b" l="l" r="r" t="t"/>
            <a:pathLst>
              <a:path extrusionOk="0" h="241" w="251">
                <a:moveTo>
                  <a:pt x="126" y="0"/>
                </a:moveTo>
                <a:cubicBezTo>
                  <a:pt x="63" y="0"/>
                  <a:pt x="0" y="53"/>
                  <a:pt x="0" y="126"/>
                </a:cubicBezTo>
                <a:cubicBezTo>
                  <a:pt x="0" y="188"/>
                  <a:pt x="63" y="241"/>
                  <a:pt x="126" y="241"/>
                </a:cubicBezTo>
                <a:cubicBezTo>
                  <a:pt x="199" y="241"/>
                  <a:pt x="251" y="188"/>
                  <a:pt x="251" y="126"/>
                </a:cubicBezTo>
                <a:cubicBezTo>
                  <a:pt x="251" y="53"/>
                  <a:pt x="199" y="0"/>
                  <a:pt x="126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6997580" y="1776197"/>
            <a:ext cx="18064" cy="17949"/>
          </a:xfrm>
          <a:custGeom>
            <a:rect b="b" l="l" r="r" t="t"/>
            <a:pathLst>
              <a:path extrusionOk="0" h="157" w="158">
                <a:moveTo>
                  <a:pt x="74" y="0"/>
                </a:moveTo>
                <a:cubicBezTo>
                  <a:pt x="32" y="0"/>
                  <a:pt x="1" y="42"/>
                  <a:pt x="1" y="84"/>
                </a:cubicBezTo>
                <a:cubicBezTo>
                  <a:pt x="1" y="126"/>
                  <a:pt x="32" y="157"/>
                  <a:pt x="74" y="157"/>
                </a:cubicBezTo>
                <a:cubicBezTo>
                  <a:pt x="115" y="157"/>
                  <a:pt x="157" y="126"/>
                  <a:pt x="157" y="84"/>
                </a:cubicBezTo>
                <a:cubicBezTo>
                  <a:pt x="157" y="42"/>
                  <a:pt x="115" y="0"/>
                  <a:pt x="7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7040567" y="1536110"/>
            <a:ext cx="15663" cy="15663"/>
          </a:xfrm>
          <a:custGeom>
            <a:rect b="b" l="l" r="r" t="t"/>
            <a:pathLst>
              <a:path extrusionOk="0" h="137" w="137">
                <a:moveTo>
                  <a:pt x="63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6872162" y="1663928"/>
            <a:ext cx="15663" cy="15549"/>
          </a:xfrm>
          <a:custGeom>
            <a:rect b="b" l="l" r="r" t="t"/>
            <a:pathLst>
              <a:path extrusionOk="0" h="136" w="137">
                <a:moveTo>
                  <a:pt x="63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6970141" y="1527764"/>
            <a:ext cx="81287" cy="147025"/>
          </a:xfrm>
          <a:custGeom>
            <a:rect b="b" l="l" r="r" t="t"/>
            <a:pathLst>
              <a:path extrusionOk="0" h="1286" w="711">
                <a:moveTo>
                  <a:pt x="52" y="0"/>
                </a:moveTo>
                <a:lnTo>
                  <a:pt x="0" y="11"/>
                </a:lnTo>
                <a:lnTo>
                  <a:pt x="230" y="1285"/>
                </a:lnTo>
                <a:lnTo>
                  <a:pt x="711" y="147"/>
                </a:lnTo>
                <a:lnTo>
                  <a:pt x="658" y="126"/>
                </a:lnTo>
                <a:lnTo>
                  <a:pt x="251" y="1087"/>
                </a:lnTo>
                <a:lnTo>
                  <a:pt x="52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69761" y="1593388"/>
            <a:ext cx="139823" cy="81401"/>
          </a:xfrm>
          <a:custGeom>
            <a:rect b="b" l="l" r="r" t="t"/>
            <a:pathLst>
              <a:path extrusionOk="0" h="712" w="1223">
                <a:moveTo>
                  <a:pt x="32" y="1"/>
                </a:moveTo>
                <a:lnTo>
                  <a:pt x="1" y="43"/>
                </a:lnTo>
                <a:lnTo>
                  <a:pt x="1014" y="596"/>
                </a:lnTo>
                <a:lnTo>
                  <a:pt x="84" y="659"/>
                </a:lnTo>
                <a:lnTo>
                  <a:pt x="84" y="711"/>
                </a:lnTo>
                <a:lnTo>
                  <a:pt x="1223" y="638"/>
                </a:lnTo>
                <a:lnTo>
                  <a:pt x="3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6985689" y="1607793"/>
            <a:ext cx="143367" cy="68139"/>
          </a:xfrm>
          <a:custGeom>
            <a:rect b="b" l="l" r="r" t="t"/>
            <a:pathLst>
              <a:path extrusionOk="0" h="596" w="1254">
                <a:moveTo>
                  <a:pt x="972" y="0"/>
                </a:moveTo>
                <a:lnTo>
                  <a:pt x="0" y="512"/>
                </a:lnTo>
                <a:lnTo>
                  <a:pt x="1254" y="596"/>
                </a:lnTo>
                <a:lnTo>
                  <a:pt x="1254" y="543"/>
                </a:lnTo>
                <a:lnTo>
                  <a:pt x="209" y="470"/>
                </a:lnTo>
                <a:lnTo>
                  <a:pt x="992" y="52"/>
                </a:lnTo>
                <a:lnTo>
                  <a:pt x="972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6994035" y="1655582"/>
            <a:ext cx="96835" cy="130219"/>
          </a:xfrm>
          <a:custGeom>
            <a:rect b="b" l="l" r="r" t="t"/>
            <a:pathLst>
              <a:path extrusionOk="0" h="1139" w="847">
                <a:moveTo>
                  <a:pt x="0" y="0"/>
                </a:moveTo>
                <a:lnTo>
                  <a:pt x="84" y="1139"/>
                </a:lnTo>
                <a:lnTo>
                  <a:pt x="136" y="1128"/>
                </a:lnTo>
                <a:lnTo>
                  <a:pt x="63" y="136"/>
                </a:lnTo>
                <a:lnTo>
                  <a:pt x="815" y="804"/>
                </a:lnTo>
                <a:lnTo>
                  <a:pt x="846" y="752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6893656" y="1660269"/>
            <a:ext cx="105181" cy="100494"/>
          </a:xfrm>
          <a:custGeom>
            <a:rect b="b" l="l" r="r" t="t"/>
            <a:pathLst>
              <a:path extrusionOk="0" h="879" w="920">
                <a:moveTo>
                  <a:pt x="878" y="1"/>
                </a:moveTo>
                <a:lnTo>
                  <a:pt x="1" y="837"/>
                </a:lnTo>
                <a:lnTo>
                  <a:pt x="32" y="878"/>
                </a:lnTo>
                <a:lnTo>
                  <a:pt x="920" y="43"/>
                </a:lnTo>
                <a:lnTo>
                  <a:pt x="878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4495522" y="3105369"/>
            <a:ext cx="121873" cy="121987"/>
          </a:xfrm>
          <a:custGeom>
            <a:rect b="b" l="l" r="r" t="t"/>
            <a:pathLst>
              <a:path extrusionOk="0" h="1067" w="1066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4524218" y="3051635"/>
            <a:ext cx="26295" cy="26410"/>
          </a:xfrm>
          <a:custGeom>
            <a:rect b="b" l="l" r="r" t="t"/>
            <a:pathLst>
              <a:path extrusionOk="0" h="231" w="23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4470484" y="3227242"/>
            <a:ext cx="20350" cy="20465"/>
          </a:xfrm>
          <a:custGeom>
            <a:rect b="b" l="l" r="r" t="t"/>
            <a:pathLst>
              <a:path extrusionOk="0" h="179" w="17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4616138" y="3218896"/>
            <a:ext cx="14405" cy="14405"/>
          </a:xfrm>
          <a:custGeom>
            <a:rect b="b" l="l" r="r" t="t"/>
            <a:pathLst>
              <a:path extrusionOk="0" h="126" w="126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4623340" y="3119774"/>
            <a:ext cx="14405" cy="13262"/>
          </a:xfrm>
          <a:custGeom>
            <a:rect b="b" l="l" r="r" t="t"/>
            <a:pathLst>
              <a:path extrusionOk="0" h="116" w="126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4452535" y="3105369"/>
            <a:ext cx="20350" cy="20465"/>
          </a:xfrm>
          <a:custGeom>
            <a:rect b="b" l="l" r="r" t="t"/>
            <a:pathLst>
              <a:path extrusionOk="0" h="179" w="178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4643576" y="3162761"/>
            <a:ext cx="20465" cy="20350"/>
          </a:xfrm>
          <a:custGeom>
            <a:rect b="b" l="l" r="r" t="t"/>
            <a:pathLst>
              <a:path extrusionOk="0" h="178" w="179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4555201" y="3249879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4587441" y="3070728"/>
            <a:ext cx="12119" cy="10975"/>
          </a:xfrm>
          <a:custGeom>
            <a:rect b="b" l="l" r="r" t="t"/>
            <a:pathLst>
              <a:path extrusionOk="0" h="9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4462024" y="3166306"/>
            <a:ext cx="12119" cy="10861"/>
          </a:xfrm>
          <a:custGeom>
            <a:rect b="b" l="l" r="r" t="t"/>
            <a:pathLst>
              <a:path extrusionOk="0" h="95" w="106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4534965" y="3064783"/>
            <a:ext cx="60937" cy="109983"/>
          </a:xfrm>
          <a:custGeom>
            <a:rect b="b" l="l" r="r" t="t"/>
            <a:pathLst>
              <a:path extrusionOk="0" h="962" w="533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4460881" y="3112572"/>
            <a:ext cx="104038" cy="62194"/>
          </a:xfrm>
          <a:custGeom>
            <a:rect b="b" l="l" r="r" t="t"/>
            <a:pathLst>
              <a:path extrusionOk="0" h="544" w="91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4546855" y="3124576"/>
            <a:ext cx="107582" cy="50190"/>
          </a:xfrm>
          <a:custGeom>
            <a:rect b="b" l="l" r="r" t="t"/>
            <a:pathLst>
              <a:path extrusionOk="0" h="439" w="941">
                <a:moveTo>
                  <a:pt x="721" y="0"/>
                </a:moveTo>
                <a:lnTo>
                  <a:pt x="1" y="376"/>
                </a:lnTo>
                <a:lnTo>
                  <a:pt x="930" y="439"/>
                </a:lnTo>
                <a:lnTo>
                  <a:pt x="941" y="397"/>
                </a:lnTo>
                <a:lnTo>
                  <a:pt x="157" y="345"/>
                </a:lnTo>
                <a:lnTo>
                  <a:pt x="742" y="42"/>
                </a:lnTo>
                <a:lnTo>
                  <a:pt x="72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4552800" y="3160361"/>
            <a:ext cx="73055" cy="96835"/>
          </a:xfrm>
          <a:custGeom>
            <a:rect b="b" l="l" r="r" t="t"/>
            <a:pathLst>
              <a:path extrusionOk="0" h="847" w="639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4477573" y="3162761"/>
            <a:ext cx="79000" cy="75342"/>
          </a:xfrm>
          <a:custGeom>
            <a:rect b="b" l="l" r="r" t="t"/>
            <a:pathLst>
              <a:path extrusionOk="0" h="659" w="691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6411194" y="2302790"/>
            <a:ext cx="133878" cy="133878"/>
          </a:xfrm>
          <a:custGeom>
            <a:rect b="b" l="l" r="r" t="t"/>
            <a:pathLst>
              <a:path extrusionOk="0" h="1171" w="1171">
                <a:moveTo>
                  <a:pt x="585" y="1"/>
                </a:moveTo>
                <a:cubicBezTo>
                  <a:pt x="262" y="1"/>
                  <a:pt x="0" y="262"/>
                  <a:pt x="0" y="586"/>
                </a:cubicBezTo>
                <a:cubicBezTo>
                  <a:pt x="0" y="910"/>
                  <a:pt x="262" y="1171"/>
                  <a:pt x="585" y="1171"/>
                </a:cubicBezTo>
                <a:cubicBezTo>
                  <a:pt x="909" y="1171"/>
                  <a:pt x="1170" y="910"/>
                  <a:pt x="1170" y="586"/>
                </a:cubicBezTo>
                <a:cubicBezTo>
                  <a:pt x="1170" y="262"/>
                  <a:pt x="909" y="1"/>
                  <a:pt x="58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6443434" y="2244369"/>
            <a:ext cx="28811" cy="28696"/>
          </a:xfrm>
          <a:custGeom>
            <a:rect b="b" l="l" r="r" t="t"/>
            <a:pathLst>
              <a:path extrusionOk="0" h="251" w="252">
                <a:moveTo>
                  <a:pt x="126" y="0"/>
                </a:moveTo>
                <a:cubicBezTo>
                  <a:pt x="63" y="0"/>
                  <a:pt x="0" y="63"/>
                  <a:pt x="0" y="125"/>
                </a:cubicBezTo>
                <a:cubicBezTo>
                  <a:pt x="0" y="199"/>
                  <a:pt x="63" y="251"/>
                  <a:pt x="126" y="251"/>
                </a:cubicBezTo>
                <a:cubicBezTo>
                  <a:pt x="188" y="251"/>
                  <a:pt x="251" y="199"/>
                  <a:pt x="251" y="125"/>
                </a:cubicBezTo>
                <a:cubicBezTo>
                  <a:pt x="251" y="63"/>
                  <a:pt x="188" y="0"/>
                  <a:pt x="126" y="0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6383755" y="2436553"/>
            <a:ext cx="22751" cy="22865"/>
          </a:xfrm>
          <a:custGeom>
            <a:rect b="b" l="l" r="r" t="t"/>
            <a:pathLst>
              <a:path extrusionOk="0" h="200" w="199">
                <a:moveTo>
                  <a:pt x="105" y="1"/>
                </a:moveTo>
                <a:cubicBezTo>
                  <a:pt x="42" y="1"/>
                  <a:pt x="0" y="43"/>
                  <a:pt x="0" y="105"/>
                </a:cubicBezTo>
                <a:cubicBezTo>
                  <a:pt x="0" y="158"/>
                  <a:pt x="42" y="199"/>
                  <a:pt x="105" y="199"/>
                </a:cubicBezTo>
                <a:cubicBezTo>
                  <a:pt x="157" y="199"/>
                  <a:pt x="199" y="158"/>
                  <a:pt x="199" y="105"/>
                </a:cubicBezTo>
                <a:cubicBezTo>
                  <a:pt x="199" y="43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6544957" y="2428207"/>
            <a:ext cx="15663" cy="15663"/>
          </a:xfrm>
          <a:custGeom>
            <a:rect b="b" l="l" r="r" t="t"/>
            <a:pathLst>
              <a:path extrusionOk="0" h="137" w="137">
                <a:moveTo>
                  <a:pt x="63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05"/>
                  <a:pt x="32" y="137"/>
                  <a:pt x="63" y="137"/>
                </a:cubicBezTo>
                <a:cubicBezTo>
                  <a:pt x="105" y="137"/>
                  <a:pt x="136" y="105"/>
                  <a:pt x="136" y="64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6552160" y="2319596"/>
            <a:ext cx="15549" cy="14405"/>
          </a:xfrm>
          <a:custGeom>
            <a:rect b="b" l="l" r="r" t="t"/>
            <a:pathLst>
              <a:path extrusionOk="0" h="126" w="136">
                <a:moveTo>
                  <a:pt x="7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26"/>
                  <a:pt x="73" y="126"/>
                </a:cubicBezTo>
                <a:cubicBezTo>
                  <a:pt x="104" y="126"/>
                  <a:pt x="136" y="94"/>
                  <a:pt x="136" y="63"/>
                </a:cubicBezTo>
                <a:cubicBezTo>
                  <a:pt x="136" y="32"/>
                  <a:pt x="104" y="0"/>
                  <a:pt x="73" y="0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6363405" y="2302790"/>
            <a:ext cx="22751" cy="22865"/>
          </a:xfrm>
          <a:custGeom>
            <a:rect b="b" l="l" r="r" t="t"/>
            <a:pathLst>
              <a:path extrusionOk="0" h="200" w="199">
                <a:moveTo>
                  <a:pt x="105" y="1"/>
                </a:moveTo>
                <a:cubicBezTo>
                  <a:pt x="42" y="1"/>
                  <a:pt x="1" y="43"/>
                  <a:pt x="1" y="105"/>
                </a:cubicBezTo>
                <a:cubicBezTo>
                  <a:pt x="1" y="158"/>
                  <a:pt x="42" y="199"/>
                  <a:pt x="105" y="199"/>
                </a:cubicBezTo>
                <a:cubicBezTo>
                  <a:pt x="157" y="199"/>
                  <a:pt x="199" y="158"/>
                  <a:pt x="199" y="105"/>
                </a:cubicBezTo>
                <a:cubicBezTo>
                  <a:pt x="199" y="43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6573653" y="2366127"/>
            <a:ext cx="23894" cy="22865"/>
          </a:xfrm>
          <a:custGeom>
            <a:rect b="b" l="l" r="r" t="t"/>
            <a:pathLst>
              <a:path extrusionOk="0" h="200" w="209">
                <a:moveTo>
                  <a:pt x="105" y="1"/>
                </a:moveTo>
                <a:cubicBezTo>
                  <a:pt x="52" y="1"/>
                  <a:pt x="0" y="42"/>
                  <a:pt x="0" y="95"/>
                </a:cubicBezTo>
                <a:cubicBezTo>
                  <a:pt x="0" y="157"/>
                  <a:pt x="52" y="199"/>
                  <a:pt x="105" y="199"/>
                </a:cubicBezTo>
                <a:cubicBezTo>
                  <a:pt x="157" y="199"/>
                  <a:pt x="209" y="157"/>
                  <a:pt x="209" y="95"/>
                </a:cubicBezTo>
                <a:cubicBezTo>
                  <a:pt x="209" y="42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6478075" y="2462848"/>
            <a:ext cx="14405" cy="14520"/>
          </a:xfrm>
          <a:custGeom>
            <a:rect b="b" l="l" r="r" t="t"/>
            <a:pathLst>
              <a:path extrusionOk="0" h="127" w="126">
                <a:moveTo>
                  <a:pt x="63" y="1"/>
                </a:moveTo>
                <a:cubicBezTo>
                  <a:pt x="32" y="1"/>
                  <a:pt x="0" y="22"/>
                  <a:pt x="0" y="63"/>
                </a:cubicBezTo>
                <a:cubicBezTo>
                  <a:pt x="0" y="95"/>
                  <a:pt x="32" y="126"/>
                  <a:pt x="63" y="126"/>
                </a:cubicBezTo>
                <a:cubicBezTo>
                  <a:pt x="94" y="126"/>
                  <a:pt x="126" y="95"/>
                  <a:pt x="126" y="63"/>
                </a:cubicBezTo>
                <a:cubicBezTo>
                  <a:pt x="126" y="22"/>
                  <a:pt x="94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6512717" y="2264605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0" y="32"/>
                  <a:pt x="0" y="63"/>
                </a:cubicBezTo>
                <a:cubicBezTo>
                  <a:pt x="0" y="95"/>
                  <a:pt x="32" y="116"/>
                  <a:pt x="63" y="116"/>
                </a:cubicBezTo>
                <a:cubicBezTo>
                  <a:pt x="94" y="116"/>
                  <a:pt x="115" y="95"/>
                  <a:pt x="115" y="63"/>
                </a:cubicBezTo>
                <a:cubicBezTo>
                  <a:pt x="115" y="32"/>
                  <a:pt x="94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6375295" y="2369672"/>
            <a:ext cx="12119" cy="13262"/>
          </a:xfrm>
          <a:custGeom>
            <a:rect b="b" l="l" r="r" t="t"/>
            <a:pathLst>
              <a:path extrusionOk="0" h="11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85"/>
                  <a:pt x="22" y="116"/>
                  <a:pt x="53" y="116"/>
                </a:cubicBezTo>
                <a:cubicBezTo>
                  <a:pt x="85" y="116"/>
                  <a:pt x="105" y="85"/>
                  <a:pt x="105" y="53"/>
                </a:cubicBezTo>
                <a:cubicBezTo>
                  <a:pt x="105" y="22"/>
                  <a:pt x="85" y="1"/>
                  <a:pt x="5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6455324" y="2258660"/>
            <a:ext cx="66996" cy="120730"/>
          </a:xfrm>
          <a:custGeom>
            <a:rect b="b" l="l" r="r" t="t"/>
            <a:pathLst>
              <a:path extrusionOk="0" h="1056" w="586">
                <a:moveTo>
                  <a:pt x="43" y="0"/>
                </a:moveTo>
                <a:lnTo>
                  <a:pt x="1" y="11"/>
                </a:lnTo>
                <a:lnTo>
                  <a:pt x="189" y="1056"/>
                </a:lnTo>
                <a:lnTo>
                  <a:pt x="586" y="126"/>
                </a:lnTo>
                <a:lnTo>
                  <a:pt x="544" y="105"/>
                </a:lnTo>
                <a:lnTo>
                  <a:pt x="210" y="888"/>
                </a:lnTo>
                <a:lnTo>
                  <a:pt x="43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6374152" y="2312393"/>
            <a:ext cx="113527" cy="66996"/>
          </a:xfrm>
          <a:custGeom>
            <a:rect b="b" l="l" r="r" t="t"/>
            <a:pathLst>
              <a:path extrusionOk="0" h="586" w="993">
                <a:moveTo>
                  <a:pt x="21" y="1"/>
                </a:moveTo>
                <a:lnTo>
                  <a:pt x="1" y="42"/>
                </a:lnTo>
                <a:lnTo>
                  <a:pt x="826" y="481"/>
                </a:lnTo>
                <a:lnTo>
                  <a:pt x="63" y="533"/>
                </a:lnTo>
                <a:lnTo>
                  <a:pt x="63" y="586"/>
                </a:lnTo>
                <a:lnTo>
                  <a:pt x="993" y="523"/>
                </a:lnTo>
                <a:lnTo>
                  <a:pt x="21" y="1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6468472" y="2324398"/>
            <a:ext cx="117186" cy="56135"/>
          </a:xfrm>
          <a:custGeom>
            <a:rect b="b" l="l" r="r" t="t"/>
            <a:pathLst>
              <a:path extrusionOk="0" h="491" w="1025">
                <a:moveTo>
                  <a:pt x="795" y="0"/>
                </a:moveTo>
                <a:lnTo>
                  <a:pt x="1" y="418"/>
                </a:lnTo>
                <a:lnTo>
                  <a:pt x="1025" y="491"/>
                </a:lnTo>
                <a:lnTo>
                  <a:pt x="1025" y="439"/>
                </a:lnTo>
                <a:lnTo>
                  <a:pt x="168" y="376"/>
                </a:lnTo>
                <a:lnTo>
                  <a:pt x="816" y="42"/>
                </a:lnTo>
                <a:lnTo>
                  <a:pt x="795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6474531" y="2363727"/>
            <a:ext cx="80029" cy="106439"/>
          </a:xfrm>
          <a:custGeom>
            <a:rect b="b" l="l" r="r" t="t"/>
            <a:pathLst>
              <a:path extrusionOk="0" h="931" w="700">
                <a:moveTo>
                  <a:pt x="0" y="1"/>
                </a:moveTo>
                <a:lnTo>
                  <a:pt x="73" y="930"/>
                </a:lnTo>
                <a:lnTo>
                  <a:pt x="115" y="920"/>
                </a:lnTo>
                <a:lnTo>
                  <a:pt x="63" y="116"/>
                </a:lnTo>
                <a:lnTo>
                  <a:pt x="669" y="648"/>
                </a:lnTo>
                <a:lnTo>
                  <a:pt x="700" y="617"/>
                </a:lnTo>
                <a:lnTo>
                  <a:pt x="0" y="1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6392101" y="2367385"/>
            <a:ext cx="87232" cy="81287"/>
          </a:xfrm>
          <a:custGeom>
            <a:rect b="b" l="l" r="r" t="t"/>
            <a:pathLst>
              <a:path extrusionOk="0" h="711" w="763">
                <a:moveTo>
                  <a:pt x="731" y="0"/>
                </a:moveTo>
                <a:lnTo>
                  <a:pt x="0" y="679"/>
                </a:lnTo>
                <a:lnTo>
                  <a:pt x="32" y="710"/>
                </a:lnTo>
                <a:lnTo>
                  <a:pt x="763" y="31"/>
                </a:lnTo>
                <a:lnTo>
                  <a:pt x="731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6175908" y="1415494"/>
            <a:ext cx="72941" cy="54992"/>
          </a:xfrm>
          <a:custGeom>
            <a:rect b="b" l="l" r="r" t="t"/>
            <a:pathLst>
              <a:path extrusionOk="0" h="481" w="638">
                <a:moveTo>
                  <a:pt x="314" y="0"/>
                </a:moveTo>
                <a:cubicBezTo>
                  <a:pt x="0" y="0"/>
                  <a:pt x="0" y="481"/>
                  <a:pt x="314" y="481"/>
                </a:cubicBezTo>
                <a:cubicBezTo>
                  <a:pt x="638" y="481"/>
                  <a:pt x="638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6534210" y="1845480"/>
            <a:ext cx="72941" cy="54992"/>
          </a:xfrm>
          <a:custGeom>
            <a:rect b="b" l="l" r="r" t="t"/>
            <a:pathLst>
              <a:path extrusionOk="0" h="481" w="638">
                <a:moveTo>
                  <a:pt x="314" y="0"/>
                </a:moveTo>
                <a:cubicBezTo>
                  <a:pt x="0" y="0"/>
                  <a:pt x="0" y="481"/>
                  <a:pt x="314" y="481"/>
                </a:cubicBezTo>
                <a:cubicBezTo>
                  <a:pt x="638" y="481"/>
                  <a:pt x="638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8206250" y="1733210"/>
            <a:ext cx="66996" cy="54992"/>
          </a:xfrm>
          <a:custGeom>
            <a:rect b="b" l="l" r="r" t="t"/>
            <a:pathLst>
              <a:path extrusionOk="0" h="481" w="586">
                <a:moveTo>
                  <a:pt x="293" y="0"/>
                </a:moveTo>
                <a:cubicBezTo>
                  <a:pt x="0" y="21"/>
                  <a:pt x="0" y="460"/>
                  <a:pt x="293" y="481"/>
                </a:cubicBezTo>
                <a:cubicBezTo>
                  <a:pt x="585" y="460"/>
                  <a:pt x="585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4919449" y="2161938"/>
            <a:ext cx="68254" cy="54992"/>
          </a:xfrm>
          <a:custGeom>
            <a:rect b="b" l="l" r="r" t="t"/>
            <a:pathLst>
              <a:path extrusionOk="0" h="481" w="597">
                <a:moveTo>
                  <a:pt x="293" y="0"/>
                </a:moveTo>
                <a:cubicBezTo>
                  <a:pt x="1" y="21"/>
                  <a:pt x="1" y="460"/>
                  <a:pt x="293" y="481"/>
                </a:cubicBezTo>
                <a:cubicBezTo>
                  <a:pt x="596" y="460"/>
                  <a:pt x="596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6098279" y="2701793"/>
            <a:ext cx="68139" cy="54992"/>
          </a:xfrm>
          <a:custGeom>
            <a:rect b="b" l="l" r="r" t="t"/>
            <a:pathLst>
              <a:path extrusionOk="0" h="481" w="596">
                <a:moveTo>
                  <a:pt x="293" y="0"/>
                </a:moveTo>
                <a:cubicBezTo>
                  <a:pt x="0" y="21"/>
                  <a:pt x="0" y="460"/>
                  <a:pt x="293" y="481"/>
                </a:cubicBezTo>
                <a:cubicBezTo>
                  <a:pt x="596" y="460"/>
                  <a:pt x="596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4648378" y="2739978"/>
            <a:ext cx="71798" cy="54992"/>
          </a:xfrm>
          <a:custGeom>
            <a:rect b="b" l="l" r="r" t="t"/>
            <a:pathLst>
              <a:path extrusionOk="0" h="481" w="628">
                <a:moveTo>
                  <a:pt x="314" y="0"/>
                </a:moveTo>
                <a:cubicBezTo>
                  <a:pt x="1" y="0"/>
                  <a:pt x="1" y="481"/>
                  <a:pt x="314" y="481"/>
                </a:cubicBezTo>
                <a:cubicBezTo>
                  <a:pt x="627" y="481"/>
                  <a:pt x="627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8501215" y="3174651"/>
            <a:ext cx="68139" cy="55106"/>
          </a:xfrm>
          <a:custGeom>
            <a:rect b="b" l="l" r="r" t="t"/>
            <a:pathLst>
              <a:path extrusionOk="0" h="482" w="596">
                <a:moveTo>
                  <a:pt x="293" y="1"/>
                </a:moveTo>
                <a:cubicBezTo>
                  <a:pt x="1" y="22"/>
                  <a:pt x="1" y="460"/>
                  <a:pt x="293" y="481"/>
                </a:cubicBezTo>
                <a:cubicBezTo>
                  <a:pt x="596" y="460"/>
                  <a:pt x="596" y="22"/>
                  <a:pt x="2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/>
          <p:nvPr/>
        </p:nvSpPr>
        <p:spPr>
          <a:xfrm>
            <a:off x="8417641" y="2686244"/>
            <a:ext cx="114785" cy="89633"/>
          </a:xfrm>
          <a:custGeom>
            <a:rect b="b" l="l" r="r" t="t"/>
            <a:pathLst>
              <a:path extrusionOk="0" h="784" w="1004">
                <a:moveTo>
                  <a:pt x="502" y="0"/>
                </a:moveTo>
                <a:cubicBezTo>
                  <a:pt x="0" y="0"/>
                  <a:pt x="0" y="784"/>
                  <a:pt x="502" y="784"/>
                </a:cubicBezTo>
                <a:cubicBezTo>
                  <a:pt x="1003" y="784"/>
                  <a:pt x="1003" y="0"/>
                  <a:pt x="5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6876964" y="2416317"/>
            <a:ext cx="114785" cy="89633"/>
          </a:xfrm>
          <a:custGeom>
            <a:rect b="b" l="l" r="r" t="t"/>
            <a:pathLst>
              <a:path extrusionOk="0" h="784" w="1004">
                <a:moveTo>
                  <a:pt x="502" y="0"/>
                </a:moveTo>
                <a:cubicBezTo>
                  <a:pt x="0" y="0"/>
                  <a:pt x="0" y="784"/>
                  <a:pt x="502" y="784"/>
                </a:cubicBezTo>
                <a:cubicBezTo>
                  <a:pt x="1003" y="784"/>
                  <a:pt x="1003" y="0"/>
                  <a:pt x="5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7187477" y="3859359"/>
            <a:ext cx="222253" cy="67911"/>
          </a:xfrm>
          <a:custGeom>
            <a:rect b="b" l="l" r="r" t="t"/>
            <a:pathLst>
              <a:path extrusionOk="0" h="594" w="1944">
                <a:moveTo>
                  <a:pt x="1944" y="217"/>
                </a:moveTo>
                <a:lnTo>
                  <a:pt x="1944" y="217"/>
                </a:lnTo>
                <a:cubicBezTo>
                  <a:pt x="1940" y="218"/>
                  <a:pt x="1937" y="220"/>
                  <a:pt x="1934" y="221"/>
                </a:cubicBezTo>
                <a:lnTo>
                  <a:pt x="1934" y="221"/>
                </a:lnTo>
                <a:cubicBezTo>
                  <a:pt x="1937" y="220"/>
                  <a:pt x="1941" y="219"/>
                  <a:pt x="1944" y="217"/>
                </a:cubicBezTo>
                <a:close/>
                <a:moveTo>
                  <a:pt x="365" y="0"/>
                </a:moveTo>
                <a:cubicBezTo>
                  <a:pt x="230" y="0"/>
                  <a:pt x="121" y="18"/>
                  <a:pt x="95" y="71"/>
                </a:cubicBezTo>
                <a:cubicBezTo>
                  <a:pt x="1" y="248"/>
                  <a:pt x="502" y="405"/>
                  <a:pt x="596" y="447"/>
                </a:cubicBezTo>
                <a:cubicBezTo>
                  <a:pt x="732" y="489"/>
                  <a:pt x="868" y="530"/>
                  <a:pt x="1014" y="562"/>
                </a:cubicBezTo>
                <a:lnTo>
                  <a:pt x="1066" y="583"/>
                </a:lnTo>
                <a:cubicBezTo>
                  <a:pt x="1097" y="593"/>
                  <a:pt x="1129" y="593"/>
                  <a:pt x="1160" y="593"/>
                </a:cubicBezTo>
                <a:cubicBezTo>
                  <a:pt x="1265" y="551"/>
                  <a:pt x="1359" y="509"/>
                  <a:pt x="1453" y="457"/>
                </a:cubicBezTo>
                <a:cubicBezTo>
                  <a:pt x="1616" y="375"/>
                  <a:pt x="1770" y="293"/>
                  <a:pt x="1934" y="221"/>
                </a:cubicBezTo>
                <a:lnTo>
                  <a:pt x="1934" y="221"/>
                </a:lnTo>
                <a:cubicBezTo>
                  <a:pt x="1924" y="225"/>
                  <a:pt x="1911" y="226"/>
                  <a:pt x="1897" y="226"/>
                </a:cubicBezTo>
                <a:cubicBezTo>
                  <a:pt x="1789" y="226"/>
                  <a:pt x="1574" y="141"/>
                  <a:pt x="1494" y="123"/>
                </a:cubicBezTo>
                <a:cubicBezTo>
                  <a:pt x="1338" y="102"/>
                  <a:pt x="1170" y="71"/>
                  <a:pt x="1003" y="60"/>
                </a:cubicBezTo>
                <a:cubicBezTo>
                  <a:pt x="917" y="54"/>
                  <a:pt x="601" y="0"/>
                  <a:pt x="36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>
            <a:off x="6995179" y="3876165"/>
            <a:ext cx="524420" cy="280217"/>
          </a:xfrm>
          <a:custGeom>
            <a:rect b="b" l="l" r="r" t="t"/>
            <a:pathLst>
              <a:path extrusionOk="0" h="2451" w="4587">
                <a:moveTo>
                  <a:pt x="3805" y="1"/>
                </a:moveTo>
                <a:cubicBezTo>
                  <a:pt x="2604" y="1"/>
                  <a:pt x="1424" y="304"/>
                  <a:pt x="366" y="874"/>
                </a:cubicBezTo>
                <a:cubicBezTo>
                  <a:pt x="293" y="927"/>
                  <a:pt x="210" y="1010"/>
                  <a:pt x="241" y="1073"/>
                </a:cubicBezTo>
                <a:cubicBezTo>
                  <a:pt x="265" y="1108"/>
                  <a:pt x="305" y="1120"/>
                  <a:pt x="349" y="1120"/>
                </a:cubicBezTo>
                <a:cubicBezTo>
                  <a:pt x="382" y="1120"/>
                  <a:pt x="418" y="1113"/>
                  <a:pt x="450" y="1104"/>
                </a:cubicBezTo>
                <a:lnTo>
                  <a:pt x="1912" y="686"/>
                </a:lnTo>
                <a:lnTo>
                  <a:pt x="1912" y="686"/>
                </a:lnTo>
                <a:cubicBezTo>
                  <a:pt x="1338" y="927"/>
                  <a:pt x="763" y="1230"/>
                  <a:pt x="199" y="1512"/>
                </a:cubicBezTo>
                <a:cubicBezTo>
                  <a:pt x="147" y="1532"/>
                  <a:pt x="95" y="1564"/>
                  <a:pt x="53" y="1606"/>
                </a:cubicBezTo>
                <a:cubicBezTo>
                  <a:pt x="11" y="1647"/>
                  <a:pt x="1" y="1720"/>
                  <a:pt x="32" y="1773"/>
                </a:cubicBezTo>
                <a:cubicBezTo>
                  <a:pt x="59" y="1816"/>
                  <a:pt x="107" y="1832"/>
                  <a:pt x="159" y="1832"/>
                </a:cubicBezTo>
                <a:cubicBezTo>
                  <a:pt x="207" y="1832"/>
                  <a:pt x="259" y="1819"/>
                  <a:pt x="304" y="1804"/>
                </a:cubicBezTo>
                <a:lnTo>
                  <a:pt x="2069" y="1167"/>
                </a:lnTo>
                <a:lnTo>
                  <a:pt x="2069" y="1167"/>
                </a:lnTo>
                <a:cubicBezTo>
                  <a:pt x="1568" y="1376"/>
                  <a:pt x="1118" y="1668"/>
                  <a:pt x="648" y="1929"/>
                </a:cubicBezTo>
                <a:cubicBezTo>
                  <a:pt x="575" y="1971"/>
                  <a:pt x="502" y="2034"/>
                  <a:pt x="523" y="2117"/>
                </a:cubicBezTo>
                <a:cubicBezTo>
                  <a:pt x="533" y="2159"/>
                  <a:pt x="586" y="2191"/>
                  <a:pt x="627" y="2191"/>
                </a:cubicBezTo>
                <a:cubicBezTo>
                  <a:pt x="680" y="2191"/>
                  <a:pt x="732" y="2180"/>
                  <a:pt x="774" y="2159"/>
                </a:cubicBezTo>
                <a:lnTo>
                  <a:pt x="2248" y="1665"/>
                </a:lnTo>
                <a:lnTo>
                  <a:pt x="2248" y="1665"/>
                </a:lnTo>
                <a:cubicBezTo>
                  <a:pt x="2068" y="1728"/>
                  <a:pt x="1899" y="1827"/>
                  <a:pt x="1756" y="1961"/>
                </a:cubicBezTo>
                <a:cubicBezTo>
                  <a:pt x="1672" y="2023"/>
                  <a:pt x="1599" y="2107"/>
                  <a:pt x="1526" y="2191"/>
                </a:cubicBezTo>
                <a:cubicBezTo>
                  <a:pt x="1494" y="2232"/>
                  <a:pt x="1369" y="2358"/>
                  <a:pt x="1411" y="2420"/>
                </a:cubicBezTo>
                <a:cubicBezTo>
                  <a:pt x="1430" y="2443"/>
                  <a:pt x="1460" y="2451"/>
                  <a:pt x="1493" y="2451"/>
                </a:cubicBezTo>
                <a:cubicBezTo>
                  <a:pt x="1552" y="2451"/>
                  <a:pt x="1622" y="2427"/>
                  <a:pt x="1662" y="2420"/>
                </a:cubicBezTo>
                <a:cubicBezTo>
                  <a:pt x="1839" y="2358"/>
                  <a:pt x="2017" y="2274"/>
                  <a:pt x="2184" y="2170"/>
                </a:cubicBezTo>
                <a:cubicBezTo>
                  <a:pt x="2926" y="1773"/>
                  <a:pt x="3751" y="1553"/>
                  <a:pt x="4587" y="1543"/>
                </a:cubicBezTo>
                <a:cubicBezTo>
                  <a:pt x="4513" y="1073"/>
                  <a:pt x="4336" y="477"/>
                  <a:pt x="4294" y="18"/>
                </a:cubicBezTo>
                <a:cubicBezTo>
                  <a:pt x="4131" y="7"/>
                  <a:pt x="3968" y="1"/>
                  <a:pt x="3805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>
            <a:off x="6675176" y="2835213"/>
            <a:ext cx="520762" cy="900901"/>
          </a:xfrm>
          <a:custGeom>
            <a:rect b="b" l="l" r="r" t="t"/>
            <a:pathLst>
              <a:path extrusionOk="0" h="7880" w="4555">
                <a:moveTo>
                  <a:pt x="2655" y="0"/>
                </a:moveTo>
                <a:cubicBezTo>
                  <a:pt x="2545" y="0"/>
                  <a:pt x="2422" y="32"/>
                  <a:pt x="2392" y="108"/>
                </a:cubicBezTo>
                <a:cubicBezTo>
                  <a:pt x="1515" y="2677"/>
                  <a:pt x="721" y="5268"/>
                  <a:pt x="0" y="7880"/>
                </a:cubicBezTo>
                <a:lnTo>
                  <a:pt x="2601" y="7880"/>
                </a:lnTo>
                <a:cubicBezTo>
                  <a:pt x="3374" y="6083"/>
                  <a:pt x="4032" y="4223"/>
                  <a:pt x="4555" y="2343"/>
                </a:cubicBezTo>
                <a:cubicBezTo>
                  <a:pt x="4179" y="1528"/>
                  <a:pt x="3719" y="797"/>
                  <a:pt x="3050" y="202"/>
                </a:cubicBezTo>
                <a:cubicBezTo>
                  <a:pt x="2967" y="118"/>
                  <a:pt x="2873" y="55"/>
                  <a:pt x="2768" y="14"/>
                </a:cubicBezTo>
                <a:cubicBezTo>
                  <a:pt x="2736" y="5"/>
                  <a:pt x="2697" y="0"/>
                  <a:pt x="265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2"/>
          <p:cNvSpPr/>
          <p:nvPr/>
        </p:nvSpPr>
        <p:spPr>
          <a:xfrm>
            <a:off x="7421506" y="2228820"/>
            <a:ext cx="428957" cy="554603"/>
          </a:xfrm>
          <a:custGeom>
            <a:rect b="b" l="l" r="r" t="t"/>
            <a:pathLst>
              <a:path extrusionOk="0" h="4851" w="3752">
                <a:moveTo>
                  <a:pt x="1129" y="0"/>
                </a:moveTo>
                <a:lnTo>
                  <a:pt x="1129" y="0"/>
                </a:lnTo>
                <a:cubicBezTo>
                  <a:pt x="1181" y="606"/>
                  <a:pt x="1192" y="1202"/>
                  <a:pt x="1171" y="1808"/>
                </a:cubicBezTo>
                <a:cubicBezTo>
                  <a:pt x="1171" y="2079"/>
                  <a:pt x="1161" y="2351"/>
                  <a:pt x="1140" y="2612"/>
                </a:cubicBezTo>
                <a:cubicBezTo>
                  <a:pt x="1119" y="2716"/>
                  <a:pt x="1067" y="2810"/>
                  <a:pt x="993" y="2873"/>
                </a:cubicBezTo>
                <a:cubicBezTo>
                  <a:pt x="920" y="2967"/>
                  <a:pt x="826" y="3030"/>
                  <a:pt x="722" y="3092"/>
                </a:cubicBezTo>
                <a:cubicBezTo>
                  <a:pt x="565" y="3166"/>
                  <a:pt x="398" y="3218"/>
                  <a:pt x="231" y="3239"/>
                </a:cubicBezTo>
                <a:cubicBezTo>
                  <a:pt x="1" y="3280"/>
                  <a:pt x="43" y="3322"/>
                  <a:pt x="137" y="3510"/>
                </a:cubicBezTo>
                <a:cubicBezTo>
                  <a:pt x="429" y="4148"/>
                  <a:pt x="1014" y="4618"/>
                  <a:pt x="1704" y="4785"/>
                </a:cubicBezTo>
                <a:cubicBezTo>
                  <a:pt x="1842" y="4829"/>
                  <a:pt x="1983" y="4851"/>
                  <a:pt x="2121" y="4851"/>
                </a:cubicBezTo>
                <a:cubicBezTo>
                  <a:pt x="2633" y="4851"/>
                  <a:pt x="3120" y="4561"/>
                  <a:pt x="3375" y="4085"/>
                </a:cubicBezTo>
                <a:cubicBezTo>
                  <a:pt x="3521" y="3824"/>
                  <a:pt x="3657" y="3542"/>
                  <a:pt x="3751" y="3249"/>
                </a:cubicBezTo>
                <a:cubicBezTo>
                  <a:pt x="3574" y="3207"/>
                  <a:pt x="3407" y="3134"/>
                  <a:pt x="3250" y="3030"/>
                </a:cubicBezTo>
                <a:cubicBezTo>
                  <a:pt x="3062" y="2915"/>
                  <a:pt x="2968" y="2695"/>
                  <a:pt x="2999" y="2487"/>
                </a:cubicBezTo>
                <a:cubicBezTo>
                  <a:pt x="3020" y="2340"/>
                  <a:pt x="3062" y="2184"/>
                  <a:pt x="3093" y="2037"/>
                </a:cubicBezTo>
                <a:cubicBezTo>
                  <a:pt x="2153" y="1703"/>
                  <a:pt x="1432" y="951"/>
                  <a:pt x="1129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6962938" y="2579805"/>
            <a:ext cx="1498948" cy="1485915"/>
          </a:xfrm>
          <a:custGeom>
            <a:rect b="b" l="l" r="r" t="t"/>
            <a:pathLst>
              <a:path extrusionOk="0" h="12997" w="13111">
                <a:moveTo>
                  <a:pt x="7379" y="0"/>
                </a:moveTo>
                <a:cubicBezTo>
                  <a:pt x="7363" y="0"/>
                  <a:pt x="7351" y="5"/>
                  <a:pt x="7344" y="33"/>
                </a:cubicBezTo>
                <a:cubicBezTo>
                  <a:pt x="7344" y="64"/>
                  <a:pt x="7334" y="106"/>
                  <a:pt x="7323" y="148"/>
                </a:cubicBezTo>
                <a:cubicBezTo>
                  <a:pt x="7271" y="346"/>
                  <a:pt x="7167" y="534"/>
                  <a:pt x="7031" y="691"/>
                </a:cubicBezTo>
                <a:cubicBezTo>
                  <a:pt x="6895" y="858"/>
                  <a:pt x="6728" y="994"/>
                  <a:pt x="6540" y="1088"/>
                </a:cubicBezTo>
                <a:cubicBezTo>
                  <a:pt x="6322" y="1200"/>
                  <a:pt x="6091" y="1252"/>
                  <a:pt x="5865" y="1252"/>
                </a:cubicBezTo>
                <a:cubicBezTo>
                  <a:pt x="5205" y="1252"/>
                  <a:pt x="4583" y="807"/>
                  <a:pt x="4419" y="106"/>
                </a:cubicBezTo>
                <a:cubicBezTo>
                  <a:pt x="2863" y="367"/>
                  <a:pt x="1348" y="1151"/>
                  <a:pt x="1" y="1955"/>
                </a:cubicBezTo>
                <a:cubicBezTo>
                  <a:pt x="1056" y="2582"/>
                  <a:pt x="2393" y="3710"/>
                  <a:pt x="2038" y="4890"/>
                </a:cubicBezTo>
                <a:cubicBezTo>
                  <a:pt x="1850" y="5434"/>
                  <a:pt x="1714" y="5998"/>
                  <a:pt x="1620" y="6562"/>
                </a:cubicBezTo>
                <a:cubicBezTo>
                  <a:pt x="1432" y="7711"/>
                  <a:pt x="1411" y="8411"/>
                  <a:pt x="1348" y="10103"/>
                </a:cubicBezTo>
                <a:lnTo>
                  <a:pt x="6237" y="10103"/>
                </a:lnTo>
                <a:cubicBezTo>
                  <a:pt x="5694" y="10323"/>
                  <a:pt x="5443" y="10427"/>
                  <a:pt x="3908" y="11304"/>
                </a:cubicBezTo>
                <a:cubicBezTo>
                  <a:pt x="3981" y="11754"/>
                  <a:pt x="4273" y="12642"/>
                  <a:pt x="4639" y="12997"/>
                </a:cubicBezTo>
                <a:cubicBezTo>
                  <a:pt x="7710" y="12328"/>
                  <a:pt x="9078" y="12015"/>
                  <a:pt x="10708" y="11273"/>
                </a:cubicBezTo>
                <a:cubicBezTo>
                  <a:pt x="11262" y="11022"/>
                  <a:pt x="11815" y="10761"/>
                  <a:pt x="12254" y="10343"/>
                </a:cubicBezTo>
                <a:cubicBezTo>
                  <a:pt x="12693" y="9926"/>
                  <a:pt x="13111" y="9758"/>
                  <a:pt x="13006" y="9163"/>
                </a:cubicBezTo>
                <a:lnTo>
                  <a:pt x="11836" y="2968"/>
                </a:lnTo>
                <a:cubicBezTo>
                  <a:pt x="11732" y="2425"/>
                  <a:pt x="11596" y="1840"/>
                  <a:pt x="11251" y="1433"/>
                </a:cubicBezTo>
                <a:cubicBezTo>
                  <a:pt x="10907" y="1025"/>
                  <a:pt x="10374" y="827"/>
                  <a:pt x="9862" y="660"/>
                </a:cubicBezTo>
                <a:lnTo>
                  <a:pt x="9768" y="628"/>
                </a:lnTo>
                <a:cubicBezTo>
                  <a:pt x="9486" y="534"/>
                  <a:pt x="9204" y="461"/>
                  <a:pt x="8922" y="378"/>
                </a:cubicBezTo>
                <a:cubicBezTo>
                  <a:pt x="8640" y="294"/>
                  <a:pt x="8358" y="221"/>
                  <a:pt x="8076" y="158"/>
                </a:cubicBezTo>
                <a:cubicBezTo>
                  <a:pt x="7929" y="116"/>
                  <a:pt x="7794" y="85"/>
                  <a:pt x="7647" y="54"/>
                </a:cubicBezTo>
                <a:cubicBezTo>
                  <a:pt x="7574" y="43"/>
                  <a:pt x="7501" y="22"/>
                  <a:pt x="7438" y="12"/>
                </a:cubicBezTo>
                <a:lnTo>
                  <a:pt x="7407" y="2"/>
                </a:lnTo>
                <a:cubicBezTo>
                  <a:pt x="7397" y="2"/>
                  <a:pt x="7387" y="0"/>
                  <a:pt x="73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7544522" y="1982673"/>
            <a:ext cx="413408" cy="518247"/>
          </a:xfrm>
          <a:custGeom>
            <a:rect b="b" l="l" r="r" t="t"/>
            <a:pathLst>
              <a:path extrusionOk="0" h="4533" w="3616">
                <a:moveTo>
                  <a:pt x="1941" y="1"/>
                </a:moveTo>
                <a:cubicBezTo>
                  <a:pt x="1307" y="1"/>
                  <a:pt x="686" y="319"/>
                  <a:pt x="325" y="900"/>
                </a:cubicBezTo>
                <a:cubicBezTo>
                  <a:pt x="116" y="1265"/>
                  <a:pt x="1" y="1673"/>
                  <a:pt x="11" y="2091"/>
                </a:cubicBezTo>
                <a:cubicBezTo>
                  <a:pt x="11" y="2498"/>
                  <a:pt x="95" y="2905"/>
                  <a:pt x="231" y="3302"/>
                </a:cubicBezTo>
                <a:cubicBezTo>
                  <a:pt x="335" y="3658"/>
                  <a:pt x="534" y="3981"/>
                  <a:pt x="805" y="4232"/>
                </a:cubicBezTo>
                <a:cubicBezTo>
                  <a:pt x="1060" y="4430"/>
                  <a:pt x="1372" y="4532"/>
                  <a:pt x="1690" y="4532"/>
                </a:cubicBezTo>
                <a:cubicBezTo>
                  <a:pt x="1841" y="4532"/>
                  <a:pt x="1994" y="4509"/>
                  <a:pt x="2142" y="4462"/>
                </a:cubicBezTo>
                <a:cubicBezTo>
                  <a:pt x="2592" y="4305"/>
                  <a:pt x="2968" y="3992"/>
                  <a:pt x="3208" y="3584"/>
                </a:cubicBezTo>
                <a:cubicBezTo>
                  <a:pt x="3438" y="3167"/>
                  <a:pt x="3574" y="2707"/>
                  <a:pt x="3595" y="2237"/>
                </a:cubicBezTo>
                <a:cubicBezTo>
                  <a:pt x="3615" y="1934"/>
                  <a:pt x="3605" y="1631"/>
                  <a:pt x="3574" y="1328"/>
                </a:cubicBezTo>
                <a:cubicBezTo>
                  <a:pt x="3553" y="1161"/>
                  <a:pt x="3563" y="921"/>
                  <a:pt x="3469" y="764"/>
                </a:cubicBezTo>
                <a:cubicBezTo>
                  <a:pt x="3365" y="607"/>
                  <a:pt x="3229" y="471"/>
                  <a:pt x="3072" y="377"/>
                </a:cubicBezTo>
                <a:cubicBezTo>
                  <a:pt x="2729" y="122"/>
                  <a:pt x="2333" y="1"/>
                  <a:pt x="1941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7783467" y="2232364"/>
            <a:ext cx="41844" cy="137422"/>
          </a:xfrm>
          <a:custGeom>
            <a:rect b="b" l="l" r="r" t="t"/>
            <a:pathLst>
              <a:path extrusionOk="0" fill="none" h="1202" w="366">
                <a:moveTo>
                  <a:pt x="282" y="1"/>
                </a:moveTo>
                <a:cubicBezTo>
                  <a:pt x="303" y="283"/>
                  <a:pt x="335" y="565"/>
                  <a:pt x="345" y="847"/>
                </a:cubicBezTo>
                <a:cubicBezTo>
                  <a:pt x="366" y="920"/>
                  <a:pt x="345" y="1004"/>
                  <a:pt x="314" y="1077"/>
                </a:cubicBezTo>
                <a:cubicBezTo>
                  <a:pt x="241" y="1181"/>
                  <a:pt x="94" y="1202"/>
                  <a:pt x="0" y="1118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7487244" y="1769452"/>
            <a:ext cx="616340" cy="370878"/>
          </a:xfrm>
          <a:custGeom>
            <a:rect b="b" l="l" r="r" t="t"/>
            <a:pathLst>
              <a:path extrusionOk="0" h="3244" w="5391">
                <a:moveTo>
                  <a:pt x="2322" y="1"/>
                </a:moveTo>
                <a:cubicBezTo>
                  <a:pt x="2262" y="1"/>
                  <a:pt x="2202" y="6"/>
                  <a:pt x="2142" y="17"/>
                </a:cubicBezTo>
                <a:cubicBezTo>
                  <a:pt x="1703" y="101"/>
                  <a:pt x="1379" y="467"/>
                  <a:pt x="1129" y="843"/>
                </a:cubicBezTo>
                <a:cubicBezTo>
                  <a:pt x="1120" y="857"/>
                  <a:pt x="1111" y="863"/>
                  <a:pt x="1101" y="863"/>
                </a:cubicBezTo>
                <a:cubicBezTo>
                  <a:pt x="1055" y="863"/>
                  <a:pt x="1001" y="719"/>
                  <a:pt x="941" y="675"/>
                </a:cubicBezTo>
                <a:cubicBezTo>
                  <a:pt x="868" y="602"/>
                  <a:pt x="784" y="550"/>
                  <a:pt x="700" y="519"/>
                </a:cubicBezTo>
                <a:cubicBezTo>
                  <a:pt x="689" y="517"/>
                  <a:pt x="677" y="517"/>
                  <a:pt x="665" y="517"/>
                </a:cubicBezTo>
                <a:cubicBezTo>
                  <a:pt x="232" y="517"/>
                  <a:pt x="73" y="1456"/>
                  <a:pt x="42" y="1741"/>
                </a:cubicBezTo>
                <a:cubicBezTo>
                  <a:pt x="1" y="2159"/>
                  <a:pt x="42" y="2723"/>
                  <a:pt x="283" y="3089"/>
                </a:cubicBezTo>
                <a:cubicBezTo>
                  <a:pt x="324" y="3162"/>
                  <a:pt x="408" y="3214"/>
                  <a:pt x="492" y="3235"/>
                </a:cubicBezTo>
                <a:cubicBezTo>
                  <a:pt x="518" y="3241"/>
                  <a:pt x="546" y="3244"/>
                  <a:pt x="574" y="3244"/>
                </a:cubicBezTo>
                <a:cubicBezTo>
                  <a:pt x="788" y="3244"/>
                  <a:pt x="1033" y="3083"/>
                  <a:pt x="1181" y="2963"/>
                </a:cubicBezTo>
                <a:cubicBezTo>
                  <a:pt x="1369" y="2796"/>
                  <a:pt x="1547" y="2587"/>
                  <a:pt x="1797" y="2535"/>
                </a:cubicBezTo>
                <a:cubicBezTo>
                  <a:pt x="1844" y="2527"/>
                  <a:pt x="1890" y="2523"/>
                  <a:pt x="1936" y="2523"/>
                </a:cubicBezTo>
                <a:cubicBezTo>
                  <a:pt x="2067" y="2523"/>
                  <a:pt x="2196" y="2554"/>
                  <a:pt x="2320" y="2608"/>
                </a:cubicBezTo>
                <a:cubicBezTo>
                  <a:pt x="2476" y="2681"/>
                  <a:pt x="2633" y="2775"/>
                  <a:pt x="2790" y="2859"/>
                </a:cubicBezTo>
                <a:cubicBezTo>
                  <a:pt x="3037" y="2970"/>
                  <a:pt x="3302" y="3026"/>
                  <a:pt x="3567" y="3026"/>
                </a:cubicBezTo>
                <a:cubicBezTo>
                  <a:pt x="3872" y="3026"/>
                  <a:pt x="4176" y="2952"/>
                  <a:pt x="4451" y="2807"/>
                </a:cubicBezTo>
                <a:cubicBezTo>
                  <a:pt x="4963" y="2524"/>
                  <a:pt x="5307" y="2013"/>
                  <a:pt x="5360" y="1428"/>
                </a:cubicBezTo>
                <a:cubicBezTo>
                  <a:pt x="5391" y="1219"/>
                  <a:pt x="5360" y="1010"/>
                  <a:pt x="5266" y="822"/>
                </a:cubicBezTo>
                <a:cubicBezTo>
                  <a:pt x="5171" y="634"/>
                  <a:pt x="4983" y="508"/>
                  <a:pt x="4764" y="487"/>
                </a:cubicBezTo>
                <a:cubicBezTo>
                  <a:pt x="4753" y="487"/>
                  <a:pt x="4743" y="486"/>
                  <a:pt x="4732" y="486"/>
                </a:cubicBezTo>
                <a:cubicBezTo>
                  <a:pt x="4437" y="486"/>
                  <a:pt x="4175" y="740"/>
                  <a:pt x="3882" y="740"/>
                </a:cubicBezTo>
                <a:cubicBezTo>
                  <a:pt x="3866" y="740"/>
                  <a:pt x="3850" y="740"/>
                  <a:pt x="3834" y="738"/>
                </a:cubicBezTo>
                <a:cubicBezTo>
                  <a:pt x="3605" y="707"/>
                  <a:pt x="3427" y="519"/>
                  <a:pt x="3239" y="373"/>
                </a:cubicBezTo>
                <a:cubicBezTo>
                  <a:pt x="2983" y="161"/>
                  <a:pt x="2652" y="1"/>
                  <a:pt x="23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7481299" y="2074135"/>
            <a:ext cx="120730" cy="191842"/>
          </a:xfrm>
          <a:custGeom>
            <a:rect b="b" l="l" r="r" t="t"/>
            <a:pathLst>
              <a:path extrusionOk="0" h="1678" w="1056">
                <a:moveTo>
                  <a:pt x="345" y="1"/>
                </a:moveTo>
                <a:cubicBezTo>
                  <a:pt x="302" y="1"/>
                  <a:pt x="259" y="9"/>
                  <a:pt x="220" y="27"/>
                </a:cubicBezTo>
                <a:cubicBezTo>
                  <a:pt x="94" y="121"/>
                  <a:pt x="21" y="256"/>
                  <a:pt x="32" y="413"/>
                </a:cubicBezTo>
                <a:cubicBezTo>
                  <a:pt x="0" y="862"/>
                  <a:pt x="188" y="1312"/>
                  <a:pt x="533" y="1614"/>
                </a:cubicBezTo>
                <a:cubicBezTo>
                  <a:pt x="575" y="1656"/>
                  <a:pt x="627" y="1677"/>
                  <a:pt x="690" y="1677"/>
                </a:cubicBezTo>
                <a:cubicBezTo>
                  <a:pt x="752" y="1667"/>
                  <a:pt x="794" y="1604"/>
                  <a:pt x="826" y="1552"/>
                </a:cubicBezTo>
                <a:cubicBezTo>
                  <a:pt x="1055" y="1144"/>
                  <a:pt x="1014" y="633"/>
                  <a:pt x="732" y="267"/>
                </a:cubicBezTo>
                <a:cubicBezTo>
                  <a:pt x="679" y="173"/>
                  <a:pt x="606" y="100"/>
                  <a:pt x="512" y="48"/>
                </a:cubicBezTo>
                <a:cubicBezTo>
                  <a:pt x="463" y="17"/>
                  <a:pt x="404" y="1"/>
                  <a:pt x="345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7863496" y="2228591"/>
            <a:ext cx="47789" cy="42873"/>
          </a:xfrm>
          <a:custGeom>
            <a:rect b="b" l="l" r="r" t="t"/>
            <a:pathLst>
              <a:path extrusionOk="0" h="375" w="418">
                <a:moveTo>
                  <a:pt x="258" y="0"/>
                </a:moveTo>
                <a:cubicBezTo>
                  <a:pt x="223" y="0"/>
                  <a:pt x="190" y="12"/>
                  <a:pt x="167" y="44"/>
                </a:cubicBezTo>
                <a:cubicBezTo>
                  <a:pt x="126" y="96"/>
                  <a:pt x="0" y="326"/>
                  <a:pt x="115" y="368"/>
                </a:cubicBezTo>
                <a:cubicBezTo>
                  <a:pt x="122" y="373"/>
                  <a:pt x="130" y="375"/>
                  <a:pt x="138" y="375"/>
                </a:cubicBezTo>
                <a:cubicBezTo>
                  <a:pt x="165" y="375"/>
                  <a:pt x="193" y="353"/>
                  <a:pt x="209" y="337"/>
                </a:cubicBezTo>
                <a:cubicBezTo>
                  <a:pt x="240" y="295"/>
                  <a:pt x="261" y="253"/>
                  <a:pt x="282" y="211"/>
                </a:cubicBezTo>
                <a:cubicBezTo>
                  <a:pt x="293" y="180"/>
                  <a:pt x="282" y="149"/>
                  <a:pt x="324" y="117"/>
                </a:cubicBezTo>
                <a:cubicBezTo>
                  <a:pt x="345" y="107"/>
                  <a:pt x="366" y="107"/>
                  <a:pt x="387" y="96"/>
                </a:cubicBezTo>
                <a:cubicBezTo>
                  <a:pt x="397" y="96"/>
                  <a:pt x="408" y="86"/>
                  <a:pt x="418" y="86"/>
                </a:cubicBezTo>
                <a:cubicBezTo>
                  <a:pt x="418" y="75"/>
                  <a:pt x="418" y="65"/>
                  <a:pt x="418" y="55"/>
                </a:cubicBezTo>
                <a:cubicBezTo>
                  <a:pt x="408" y="55"/>
                  <a:pt x="408" y="44"/>
                  <a:pt x="397" y="44"/>
                </a:cubicBezTo>
                <a:cubicBezTo>
                  <a:pt x="356" y="21"/>
                  <a:pt x="305" y="0"/>
                  <a:pt x="2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7723673" y="2199667"/>
            <a:ext cx="47903" cy="41958"/>
          </a:xfrm>
          <a:custGeom>
            <a:rect b="b" l="l" r="r" t="t"/>
            <a:pathLst>
              <a:path extrusionOk="0" h="367" w="419">
                <a:moveTo>
                  <a:pt x="264" y="1"/>
                </a:moveTo>
                <a:cubicBezTo>
                  <a:pt x="224" y="1"/>
                  <a:pt x="188" y="11"/>
                  <a:pt x="168" y="36"/>
                </a:cubicBezTo>
                <a:cubicBezTo>
                  <a:pt x="116" y="88"/>
                  <a:pt x="1" y="318"/>
                  <a:pt x="116" y="360"/>
                </a:cubicBezTo>
                <a:cubicBezTo>
                  <a:pt x="123" y="365"/>
                  <a:pt x="131" y="367"/>
                  <a:pt x="139" y="367"/>
                </a:cubicBezTo>
                <a:cubicBezTo>
                  <a:pt x="165" y="367"/>
                  <a:pt x="194" y="344"/>
                  <a:pt x="210" y="328"/>
                </a:cubicBezTo>
                <a:cubicBezTo>
                  <a:pt x="241" y="287"/>
                  <a:pt x="262" y="245"/>
                  <a:pt x="283" y="203"/>
                </a:cubicBezTo>
                <a:cubicBezTo>
                  <a:pt x="293" y="161"/>
                  <a:pt x="283" y="140"/>
                  <a:pt x="325" y="109"/>
                </a:cubicBezTo>
                <a:cubicBezTo>
                  <a:pt x="346" y="99"/>
                  <a:pt x="367" y="99"/>
                  <a:pt x="398" y="88"/>
                </a:cubicBezTo>
                <a:cubicBezTo>
                  <a:pt x="398" y="88"/>
                  <a:pt x="408" y="78"/>
                  <a:pt x="419" y="78"/>
                </a:cubicBezTo>
                <a:cubicBezTo>
                  <a:pt x="419" y="67"/>
                  <a:pt x="419" y="57"/>
                  <a:pt x="419" y="46"/>
                </a:cubicBezTo>
                <a:cubicBezTo>
                  <a:pt x="408" y="36"/>
                  <a:pt x="408" y="36"/>
                  <a:pt x="398" y="36"/>
                </a:cubicBezTo>
                <a:cubicBezTo>
                  <a:pt x="359" y="14"/>
                  <a:pt x="309" y="1"/>
                  <a:pt x="2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7533775" y="2121352"/>
            <a:ext cx="433644" cy="415123"/>
          </a:xfrm>
          <a:custGeom>
            <a:rect b="b" l="l" r="r" t="t"/>
            <a:pathLst>
              <a:path extrusionOk="0" h="3631" w="3793">
                <a:moveTo>
                  <a:pt x="367" y="0"/>
                </a:moveTo>
                <a:lnTo>
                  <a:pt x="367" y="0"/>
                </a:lnTo>
                <a:cubicBezTo>
                  <a:pt x="461" y="240"/>
                  <a:pt x="513" y="502"/>
                  <a:pt x="523" y="763"/>
                </a:cubicBezTo>
                <a:cubicBezTo>
                  <a:pt x="534" y="846"/>
                  <a:pt x="513" y="940"/>
                  <a:pt x="492" y="1034"/>
                </a:cubicBezTo>
                <a:cubicBezTo>
                  <a:pt x="461" y="1118"/>
                  <a:pt x="387" y="1191"/>
                  <a:pt x="304" y="1222"/>
                </a:cubicBezTo>
                <a:cubicBezTo>
                  <a:pt x="281" y="1227"/>
                  <a:pt x="258" y="1229"/>
                  <a:pt x="236" y="1229"/>
                </a:cubicBezTo>
                <a:cubicBezTo>
                  <a:pt x="148" y="1229"/>
                  <a:pt x="68" y="1195"/>
                  <a:pt x="1" y="1128"/>
                </a:cubicBezTo>
                <a:lnTo>
                  <a:pt x="1" y="1128"/>
                </a:lnTo>
                <a:cubicBezTo>
                  <a:pt x="85" y="1598"/>
                  <a:pt x="210" y="2048"/>
                  <a:pt x="398" y="2486"/>
                </a:cubicBezTo>
                <a:cubicBezTo>
                  <a:pt x="627" y="3041"/>
                  <a:pt x="1093" y="3630"/>
                  <a:pt x="1723" y="3630"/>
                </a:cubicBezTo>
                <a:cubicBezTo>
                  <a:pt x="1781" y="3630"/>
                  <a:pt x="1841" y="3625"/>
                  <a:pt x="1902" y="3615"/>
                </a:cubicBezTo>
                <a:cubicBezTo>
                  <a:pt x="2205" y="3541"/>
                  <a:pt x="2477" y="3406"/>
                  <a:pt x="2707" y="3207"/>
                </a:cubicBezTo>
                <a:cubicBezTo>
                  <a:pt x="3365" y="2654"/>
                  <a:pt x="3762" y="1860"/>
                  <a:pt x="3793" y="1003"/>
                </a:cubicBezTo>
                <a:lnTo>
                  <a:pt x="3741" y="993"/>
                </a:lnTo>
                <a:cubicBezTo>
                  <a:pt x="3516" y="1373"/>
                  <a:pt x="3073" y="1581"/>
                  <a:pt x="2641" y="1581"/>
                </a:cubicBezTo>
                <a:cubicBezTo>
                  <a:pt x="2610" y="1581"/>
                  <a:pt x="2580" y="1580"/>
                  <a:pt x="2550" y="1578"/>
                </a:cubicBezTo>
                <a:cubicBezTo>
                  <a:pt x="2080" y="1536"/>
                  <a:pt x="1641" y="1337"/>
                  <a:pt x="1296" y="1013"/>
                </a:cubicBezTo>
                <a:cubicBezTo>
                  <a:pt x="952" y="710"/>
                  <a:pt x="638" y="376"/>
                  <a:pt x="3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7861095" y="2174857"/>
            <a:ext cx="70540" cy="34527"/>
          </a:xfrm>
          <a:custGeom>
            <a:rect b="b" l="l" r="r" t="t"/>
            <a:pathLst>
              <a:path extrusionOk="0" h="302" w="617">
                <a:moveTo>
                  <a:pt x="78" y="1"/>
                </a:moveTo>
                <a:cubicBezTo>
                  <a:pt x="31" y="1"/>
                  <a:pt x="0" y="19"/>
                  <a:pt x="0" y="65"/>
                </a:cubicBezTo>
                <a:cubicBezTo>
                  <a:pt x="0" y="96"/>
                  <a:pt x="32" y="117"/>
                  <a:pt x="63" y="138"/>
                </a:cubicBezTo>
                <a:cubicBezTo>
                  <a:pt x="209" y="201"/>
                  <a:pt x="366" y="263"/>
                  <a:pt x="523" y="295"/>
                </a:cubicBezTo>
                <a:cubicBezTo>
                  <a:pt x="536" y="299"/>
                  <a:pt x="549" y="302"/>
                  <a:pt x="561" y="302"/>
                </a:cubicBezTo>
                <a:cubicBezTo>
                  <a:pt x="578" y="302"/>
                  <a:pt x="594" y="297"/>
                  <a:pt x="606" y="284"/>
                </a:cubicBezTo>
                <a:cubicBezTo>
                  <a:pt x="617" y="263"/>
                  <a:pt x="617" y="242"/>
                  <a:pt x="606" y="232"/>
                </a:cubicBezTo>
                <a:cubicBezTo>
                  <a:pt x="596" y="211"/>
                  <a:pt x="575" y="201"/>
                  <a:pt x="564" y="190"/>
                </a:cubicBezTo>
                <a:cubicBezTo>
                  <a:pt x="517" y="167"/>
                  <a:pt x="221" y="1"/>
                  <a:pt x="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7708239" y="2153593"/>
            <a:ext cx="83688" cy="22751"/>
          </a:xfrm>
          <a:custGeom>
            <a:rect b="b" l="l" r="r" t="t"/>
            <a:pathLst>
              <a:path extrusionOk="0" h="199" w="732">
                <a:moveTo>
                  <a:pt x="84" y="0"/>
                </a:moveTo>
                <a:cubicBezTo>
                  <a:pt x="63" y="0"/>
                  <a:pt x="42" y="0"/>
                  <a:pt x="21" y="11"/>
                </a:cubicBezTo>
                <a:cubicBezTo>
                  <a:pt x="11" y="21"/>
                  <a:pt x="0" y="42"/>
                  <a:pt x="0" y="63"/>
                </a:cubicBezTo>
                <a:cubicBezTo>
                  <a:pt x="0" y="94"/>
                  <a:pt x="31" y="105"/>
                  <a:pt x="63" y="115"/>
                </a:cubicBezTo>
                <a:cubicBezTo>
                  <a:pt x="219" y="157"/>
                  <a:pt x="376" y="188"/>
                  <a:pt x="543" y="199"/>
                </a:cubicBezTo>
                <a:cubicBezTo>
                  <a:pt x="575" y="199"/>
                  <a:pt x="616" y="199"/>
                  <a:pt x="637" y="167"/>
                </a:cubicBezTo>
                <a:cubicBezTo>
                  <a:pt x="731" y="0"/>
                  <a:pt x="146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7503936" y="2108205"/>
            <a:ext cx="61051" cy="41844"/>
          </a:xfrm>
          <a:custGeom>
            <a:rect b="b" l="l" r="r" t="t"/>
            <a:pathLst>
              <a:path extrusionOk="0" fill="none" h="366" w="534">
                <a:moveTo>
                  <a:pt x="1" y="146"/>
                </a:moveTo>
                <a:cubicBezTo>
                  <a:pt x="32" y="63"/>
                  <a:pt x="116" y="0"/>
                  <a:pt x="210" y="11"/>
                </a:cubicBezTo>
                <a:cubicBezTo>
                  <a:pt x="293" y="11"/>
                  <a:pt x="377" y="52"/>
                  <a:pt x="429" y="126"/>
                </a:cubicBezTo>
                <a:cubicBezTo>
                  <a:pt x="481" y="199"/>
                  <a:pt x="513" y="282"/>
                  <a:pt x="534" y="366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7520742" y="2110605"/>
            <a:ext cx="16806" cy="80144"/>
          </a:xfrm>
          <a:custGeom>
            <a:rect b="b" l="l" r="r" t="t"/>
            <a:pathLst>
              <a:path extrusionOk="0" fill="none" h="701" w="147">
                <a:moveTo>
                  <a:pt x="146" y="0"/>
                </a:moveTo>
                <a:cubicBezTo>
                  <a:pt x="63" y="94"/>
                  <a:pt x="10" y="209"/>
                  <a:pt x="10" y="334"/>
                </a:cubicBezTo>
                <a:cubicBezTo>
                  <a:pt x="0" y="460"/>
                  <a:pt x="10" y="575"/>
                  <a:pt x="31" y="700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7698636" y="2618105"/>
            <a:ext cx="66996" cy="25266"/>
          </a:xfrm>
          <a:custGeom>
            <a:rect b="b" l="l" r="r" t="t"/>
            <a:pathLst>
              <a:path extrusionOk="0" fill="none" h="221" w="586">
                <a:moveTo>
                  <a:pt x="1" y="220"/>
                </a:moveTo>
                <a:cubicBezTo>
                  <a:pt x="189" y="126"/>
                  <a:pt x="387" y="53"/>
                  <a:pt x="586" y="1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7535033" y="2618105"/>
            <a:ext cx="94435" cy="26410"/>
          </a:xfrm>
          <a:custGeom>
            <a:rect b="b" l="l" r="r" t="t"/>
            <a:pathLst>
              <a:path extrusionOk="0" fill="none" h="231" w="826">
                <a:moveTo>
                  <a:pt x="826" y="231"/>
                </a:moveTo>
                <a:cubicBezTo>
                  <a:pt x="554" y="116"/>
                  <a:pt x="282" y="43"/>
                  <a:pt x="0" y="1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7630611" y="2337431"/>
            <a:ext cx="194700" cy="105296"/>
          </a:xfrm>
          <a:custGeom>
            <a:rect b="b" l="l" r="r" t="t"/>
            <a:pathLst>
              <a:path extrusionOk="0" fill="none" h="921" w="1703">
                <a:moveTo>
                  <a:pt x="0" y="1"/>
                </a:moveTo>
                <a:cubicBezTo>
                  <a:pt x="387" y="555"/>
                  <a:pt x="1024" y="899"/>
                  <a:pt x="1703" y="920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7626952" y="2399625"/>
            <a:ext cx="138679" cy="78886"/>
          </a:xfrm>
          <a:custGeom>
            <a:rect b="b" l="l" r="r" t="t"/>
            <a:pathLst>
              <a:path extrusionOk="0" fill="none" h="690" w="1213">
                <a:moveTo>
                  <a:pt x="1" y="0"/>
                </a:moveTo>
                <a:cubicBezTo>
                  <a:pt x="325" y="355"/>
                  <a:pt x="742" y="596"/>
                  <a:pt x="1213" y="690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7678285" y="2304048"/>
            <a:ext cx="228312" cy="71798"/>
          </a:xfrm>
          <a:custGeom>
            <a:rect b="b" l="l" r="r" t="t"/>
            <a:pathLst>
              <a:path extrusionOk="0" fill="none" h="628" w="1997">
                <a:moveTo>
                  <a:pt x="1" y="0"/>
                </a:moveTo>
                <a:cubicBezTo>
                  <a:pt x="544" y="471"/>
                  <a:pt x="1307" y="627"/>
                  <a:pt x="1996" y="387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6884167" y="2742265"/>
            <a:ext cx="333265" cy="456967"/>
          </a:xfrm>
          <a:custGeom>
            <a:rect b="b" l="l" r="r" t="t"/>
            <a:pathLst>
              <a:path extrusionOk="0" h="3997" w="2915">
                <a:moveTo>
                  <a:pt x="1365" y="1"/>
                </a:moveTo>
                <a:cubicBezTo>
                  <a:pt x="1359" y="1"/>
                  <a:pt x="1354" y="1"/>
                  <a:pt x="1348" y="1"/>
                </a:cubicBezTo>
                <a:cubicBezTo>
                  <a:pt x="1212" y="12"/>
                  <a:pt x="1128" y="168"/>
                  <a:pt x="1003" y="242"/>
                </a:cubicBezTo>
                <a:cubicBezTo>
                  <a:pt x="899" y="294"/>
                  <a:pt x="773" y="325"/>
                  <a:pt x="658" y="346"/>
                </a:cubicBezTo>
                <a:cubicBezTo>
                  <a:pt x="533" y="356"/>
                  <a:pt x="428" y="430"/>
                  <a:pt x="366" y="534"/>
                </a:cubicBezTo>
                <a:cubicBezTo>
                  <a:pt x="303" y="659"/>
                  <a:pt x="376" y="816"/>
                  <a:pt x="376" y="962"/>
                </a:cubicBezTo>
                <a:cubicBezTo>
                  <a:pt x="376" y="1276"/>
                  <a:pt x="31" y="1516"/>
                  <a:pt x="11" y="1829"/>
                </a:cubicBezTo>
                <a:cubicBezTo>
                  <a:pt x="0" y="1882"/>
                  <a:pt x="21" y="1944"/>
                  <a:pt x="63" y="1976"/>
                </a:cubicBezTo>
                <a:cubicBezTo>
                  <a:pt x="86" y="1991"/>
                  <a:pt x="114" y="2001"/>
                  <a:pt x="140" y="2001"/>
                </a:cubicBezTo>
                <a:cubicBezTo>
                  <a:pt x="150" y="2001"/>
                  <a:pt x="159" y="1999"/>
                  <a:pt x="167" y="1996"/>
                </a:cubicBezTo>
                <a:cubicBezTo>
                  <a:pt x="679" y="1996"/>
                  <a:pt x="1149" y="2268"/>
                  <a:pt x="1504" y="2634"/>
                </a:cubicBezTo>
                <a:cubicBezTo>
                  <a:pt x="1839" y="3010"/>
                  <a:pt x="2110" y="3438"/>
                  <a:pt x="2330" y="3898"/>
                </a:cubicBezTo>
                <a:cubicBezTo>
                  <a:pt x="2351" y="3961"/>
                  <a:pt x="2405" y="3996"/>
                  <a:pt x="2464" y="3996"/>
                </a:cubicBezTo>
                <a:cubicBezTo>
                  <a:pt x="2492" y="3996"/>
                  <a:pt x="2522" y="3988"/>
                  <a:pt x="2549" y="3971"/>
                </a:cubicBezTo>
                <a:cubicBezTo>
                  <a:pt x="2612" y="3929"/>
                  <a:pt x="2654" y="3877"/>
                  <a:pt x="2685" y="3814"/>
                </a:cubicBezTo>
                <a:cubicBezTo>
                  <a:pt x="2842" y="3501"/>
                  <a:pt x="2915" y="3166"/>
                  <a:pt x="2915" y="2822"/>
                </a:cubicBezTo>
                <a:cubicBezTo>
                  <a:pt x="2915" y="2644"/>
                  <a:pt x="2894" y="2467"/>
                  <a:pt x="2852" y="2299"/>
                </a:cubicBezTo>
                <a:cubicBezTo>
                  <a:pt x="2810" y="2164"/>
                  <a:pt x="2737" y="2028"/>
                  <a:pt x="2685" y="1882"/>
                </a:cubicBezTo>
                <a:cubicBezTo>
                  <a:pt x="2465" y="1255"/>
                  <a:pt x="2069" y="701"/>
                  <a:pt x="1640" y="189"/>
                </a:cubicBezTo>
                <a:cubicBezTo>
                  <a:pt x="1570" y="100"/>
                  <a:pt x="1482" y="1"/>
                  <a:pt x="13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6941445" y="2874885"/>
            <a:ext cx="136278" cy="123131"/>
          </a:xfrm>
          <a:custGeom>
            <a:rect b="b" l="l" r="r" t="t"/>
            <a:pathLst>
              <a:path extrusionOk="0" fill="none" h="1077" w="1192">
                <a:moveTo>
                  <a:pt x="1" y="1"/>
                </a:moveTo>
                <a:cubicBezTo>
                  <a:pt x="492" y="231"/>
                  <a:pt x="909" y="607"/>
                  <a:pt x="1191" y="1077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7075208" y="2905982"/>
            <a:ext cx="69397" cy="194814"/>
          </a:xfrm>
          <a:custGeom>
            <a:rect b="b" l="l" r="r" t="t"/>
            <a:pathLst>
              <a:path extrusionOk="0" fill="none" h="1704" w="607">
                <a:moveTo>
                  <a:pt x="1" y="0"/>
                </a:moveTo>
                <a:cubicBezTo>
                  <a:pt x="314" y="523"/>
                  <a:pt x="523" y="1097"/>
                  <a:pt x="606" y="1703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>
            <a:off x="7015529" y="2778164"/>
            <a:ext cx="47903" cy="56249"/>
          </a:xfrm>
          <a:custGeom>
            <a:rect b="b" l="l" r="r" t="t"/>
            <a:pathLst>
              <a:path extrusionOk="0" fill="none" h="492" w="419">
                <a:moveTo>
                  <a:pt x="0" y="1"/>
                </a:moveTo>
                <a:cubicBezTo>
                  <a:pt x="167" y="147"/>
                  <a:pt x="303" y="304"/>
                  <a:pt x="418" y="492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"/>
          <p:cNvSpPr/>
          <p:nvPr/>
        </p:nvSpPr>
        <p:spPr>
          <a:xfrm>
            <a:off x="7065604" y="2772219"/>
            <a:ext cx="76599" cy="174464"/>
          </a:xfrm>
          <a:custGeom>
            <a:rect b="b" l="l" r="r" t="t"/>
            <a:pathLst>
              <a:path extrusionOk="0" fill="none" h="1526" w="670">
                <a:moveTo>
                  <a:pt x="1" y="0"/>
                </a:moveTo>
                <a:cubicBezTo>
                  <a:pt x="293" y="481"/>
                  <a:pt x="513" y="993"/>
                  <a:pt x="670" y="1526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7185077" y="3050492"/>
            <a:ext cx="9718" cy="90890"/>
          </a:xfrm>
          <a:custGeom>
            <a:rect b="b" l="l" r="r" t="t"/>
            <a:pathLst>
              <a:path extrusionOk="0" fill="none" h="795" w="85">
                <a:moveTo>
                  <a:pt x="84" y="0"/>
                </a:moveTo>
                <a:cubicBezTo>
                  <a:pt x="74" y="262"/>
                  <a:pt x="42" y="533"/>
                  <a:pt x="1" y="794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7197081" y="3092336"/>
            <a:ext cx="60937" cy="65738"/>
          </a:xfrm>
          <a:custGeom>
            <a:rect b="b" l="l" r="r" t="t"/>
            <a:pathLst>
              <a:path extrusionOk="0" fill="none" h="575" w="533">
                <a:moveTo>
                  <a:pt x="533" y="0"/>
                </a:moveTo>
                <a:cubicBezTo>
                  <a:pt x="303" y="136"/>
                  <a:pt x="115" y="334"/>
                  <a:pt x="0" y="575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7693834" y="3100682"/>
            <a:ext cx="376366" cy="624685"/>
          </a:xfrm>
          <a:custGeom>
            <a:rect b="b" l="l" r="r" t="t"/>
            <a:pathLst>
              <a:path extrusionOk="0" fill="none" h="5464" w="3292">
                <a:moveTo>
                  <a:pt x="2811" y="0"/>
                </a:moveTo>
                <a:cubicBezTo>
                  <a:pt x="2936" y="1160"/>
                  <a:pt x="3176" y="2518"/>
                  <a:pt x="3291" y="3667"/>
                </a:cubicBezTo>
                <a:cubicBezTo>
                  <a:pt x="2226" y="4116"/>
                  <a:pt x="1463" y="4617"/>
                  <a:pt x="1" y="5464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7435911" y="2600270"/>
            <a:ext cx="414552" cy="170805"/>
          </a:xfrm>
          <a:custGeom>
            <a:rect b="b" l="l" r="r" t="t"/>
            <a:pathLst>
              <a:path extrusionOk="0" fill="none" h="1494" w="3626">
                <a:moveTo>
                  <a:pt x="3625" y="0"/>
                </a:moveTo>
                <a:cubicBezTo>
                  <a:pt x="3625" y="0"/>
                  <a:pt x="3364" y="1494"/>
                  <a:pt x="1776" y="1463"/>
                </a:cubicBezTo>
                <a:cubicBezTo>
                  <a:pt x="188" y="1431"/>
                  <a:pt x="0" y="261"/>
                  <a:pt x="0" y="261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7566130" y="2755527"/>
            <a:ext cx="154113" cy="103924"/>
          </a:xfrm>
          <a:custGeom>
            <a:rect b="b" l="l" r="r" t="t"/>
            <a:pathLst>
              <a:path extrusionOk="0" fill="none" h="909" w="1348">
                <a:moveTo>
                  <a:pt x="1348" y="0"/>
                </a:moveTo>
                <a:lnTo>
                  <a:pt x="637" y="909"/>
                </a:lnTo>
                <a:lnTo>
                  <a:pt x="0" y="21"/>
                </a:ln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8071229" y="3547359"/>
            <a:ext cx="56249" cy="66996"/>
          </a:xfrm>
          <a:custGeom>
            <a:rect b="b" l="l" r="r" t="t"/>
            <a:pathLst>
              <a:path extrusionOk="0" fill="none" h="586" w="492">
                <a:moveTo>
                  <a:pt x="1" y="0"/>
                </a:moveTo>
                <a:lnTo>
                  <a:pt x="492" y="585"/>
                </a:ln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8101069" y="3512718"/>
            <a:ext cx="131591" cy="41844"/>
          </a:xfrm>
          <a:custGeom>
            <a:rect b="b" l="l" r="r" t="t"/>
            <a:pathLst>
              <a:path extrusionOk="0" fill="none" h="366" w="1151">
                <a:moveTo>
                  <a:pt x="1" y="0"/>
                </a:moveTo>
                <a:cubicBezTo>
                  <a:pt x="398" y="31"/>
                  <a:pt x="795" y="157"/>
                  <a:pt x="1150" y="366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5774618" y="2084196"/>
            <a:ext cx="317830" cy="371564"/>
          </a:xfrm>
          <a:custGeom>
            <a:rect b="b" l="l" r="r" t="t"/>
            <a:pathLst>
              <a:path extrusionOk="0" h="3250" w="2780">
                <a:moveTo>
                  <a:pt x="2368" y="0"/>
                </a:moveTo>
                <a:cubicBezTo>
                  <a:pt x="2333" y="0"/>
                  <a:pt x="2289" y="30"/>
                  <a:pt x="2236" y="106"/>
                </a:cubicBezTo>
                <a:cubicBezTo>
                  <a:pt x="2163" y="242"/>
                  <a:pt x="2090" y="388"/>
                  <a:pt x="2017" y="545"/>
                </a:cubicBezTo>
                <a:cubicBezTo>
                  <a:pt x="1943" y="691"/>
                  <a:pt x="1849" y="827"/>
                  <a:pt x="1745" y="962"/>
                </a:cubicBezTo>
                <a:cubicBezTo>
                  <a:pt x="1567" y="1213"/>
                  <a:pt x="1338" y="1401"/>
                  <a:pt x="1066" y="1537"/>
                </a:cubicBezTo>
                <a:cubicBezTo>
                  <a:pt x="794" y="1662"/>
                  <a:pt x="471" y="1704"/>
                  <a:pt x="251" y="1913"/>
                </a:cubicBezTo>
                <a:cubicBezTo>
                  <a:pt x="84" y="2091"/>
                  <a:pt x="0" y="2341"/>
                  <a:pt x="53" y="2592"/>
                </a:cubicBezTo>
                <a:cubicBezTo>
                  <a:pt x="105" y="2832"/>
                  <a:pt x="262" y="3041"/>
                  <a:pt x="471" y="3156"/>
                </a:cubicBezTo>
                <a:cubicBezTo>
                  <a:pt x="584" y="3216"/>
                  <a:pt x="715" y="3249"/>
                  <a:pt x="840" y="3249"/>
                </a:cubicBezTo>
                <a:cubicBezTo>
                  <a:pt x="980" y="3249"/>
                  <a:pt x="1113" y="3208"/>
                  <a:pt x="1212" y="3114"/>
                </a:cubicBezTo>
                <a:cubicBezTo>
                  <a:pt x="1306" y="3031"/>
                  <a:pt x="1369" y="2905"/>
                  <a:pt x="1484" y="2864"/>
                </a:cubicBezTo>
                <a:cubicBezTo>
                  <a:pt x="1515" y="2855"/>
                  <a:pt x="1547" y="2851"/>
                  <a:pt x="1579" y="2851"/>
                </a:cubicBezTo>
                <a:cubicBezTo>
                  <a:pt x="1658" y="2851"/>
                  <a:pt x="1739" y="2871"/>
                  <a:pt x="1815" y="2871"/>
                </a:cubicBezTo>
                <a:cubicBezTo>
                  <a:pt x="1852" y="2871"/>
                  <a:pt x="1888" y="2866"/>
                  <a:pt x="1923" y="2853"/>
                </a:cubicBezTo>
                <a:cubicBezTo>
                  <a:pt x="2017" y="2801"/>
                  <a:pt x="2079" y="2717"/>
                  <a:pt x="2111" y="2613"/>
                </a:cubicBezTo>
                <a:cubicBezTo>
                  <a:pt x="2131" y="2508"/>
                  <a:pt x="2173" y="2414"/>
                  <a:pt x="2226" y="2320"/>
                </a:cubicBezTo>
                <a:cubicBezTo>
                  <a:pt x="2320" y="2226"/>
                  <a:pt x="2424" y="2153"/>
                  <a:pt x="2539" y="2080"/>
                </a:cubicBezTo>
                <a:cubicBezTo>
                  <a:pt x="2696" y="1923"/>
                  <a:pt x="2779" y="1704"/>
                  <a:pt x="2769" y="1485"/>
                </a:cubicBezTo>
                <a:cubicBezTo>
                  <a:pt x="2748" y="1265"/>
                  <a:pt x="2706" y="1046"/>
                  <a:pt x="2633" y="847"/>
                </a:cubicBezTo>
                <a:cubicBezTo>
                  <a:pt x="2581" y="680"/>
                  <a:pt x="2549" y="503"/>
                  <a:pt x="2518" y="336"/>
                </a:cubicBezTo>
                <a:cubicBezTo>
                  <a:pt x="2503" y="221"/>
                  <a:pt x="2465" y="0"/>
                  <a:pt x="2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5507092" y="2102260"/>
            <a:ext cx="302282" cy="586500"/>
          </a:xfrm>
          <a:custGeom>
            <a:rect b="b" l="l" r="r" t="t"/>
            <a:pathLst>
              <a:path extrusionOk="0" h="5130" w="2644">
                <a:moveTo>
                  <a:pt x="1160" y="0"/>
                </a:moveTo>
                <a:cubicBezTo>
                  <a:pt x="1003" y="512"/>
                  <a:pt x="836" y="1013"/>
                  <a:pt x="627" y="1504"/>
                </a:cubicBezTo>
                <a:cubicBezTo>
                  <a:pt x="523" y="1755"/>
                  <a:pt x="408" y="1985"/>
                  <a:pt x="293" y="2215"/>
                </a:cubicBezTo>
                <a:cubicBezTo>
                  <a:pt x="0" y="2727"/>
                  <a:pt x="283" y="3364"/>
                  <a:pt x="554" y="3844"/>
                </a:cubicBezTo>
                <a:cubicBezTo>
                  <a:pt x="847" y="4356"/>
                  <a:pt x="1264" y="4805"/>
                  <a:pt x="1776" y="5129"/>
                </a:cubicBezTo>
                <a:cubicBezTo>
                  <a:pt x="2069" y="4764"/>
                  <a:pt x="2330" y="4377"/>
                  <a:pt x="2560" y="3980"/>
                </a:cubicBezTo>
                <a:cubicBezTo>
                  <a:pt x="2403" y="3343"/>
                  <a:pt x="2434" y="2685"/>
                  <a:pt x="2643" y="2079"/>
                </a:cubicBezTo>
                <a:cubicBezTo>
                  <a:pt x="1964" y="1525"/>
                  <a:pt x="1463" y="815"/>
                  <a:pt x="1160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5651602" y="1872804"/>
            <a:ext cx="422897" cy="489322"/>
          </a:xfrm>
          <a:custGeom>
            <a:rect b="b" l="l" r="r" t="t"/>
            <a:pathLst>
              <a:path extrusionOk="0" h="4280" w="3699">
                <a:moveTo>
                  <a:pt x="2425" y="0"/>
                </a:moveTo>
                <a:cubicBezTo>
                  <a:pt x="2063" y="0"/>
                  <a:pt x="1702" y="74"/>
                  <a:pt x="1369" y="231"/>
                </a:cubicBezTo>
                <a:cubicBezTo>
                  <a:pt x="1045" y="367"/>
                  <a:pt x="742" y="576"/>
                  <a:pt x="502" y="837"/>
                </a:cubicBezTo>
                <a:cubicBezTo>
                  <a:pt x="262" y="1098"/>
                  <a:pt x="94" y="1422"/>
                  <a:pt x="32" y="1777"/>
                </a:cubicBezTo>
                <a:cubicBezTo>
                  <a:pt x="0" y="2132"/>
                  <a:pt x="32" y="2498"/>
                  <a:pt x="126" y="2853"/>
                </a:cubicBezTo>
                <a:cubicBezTo>
                  <a:pt x="188" y="3187"/>
                  <a:pt x="314" y="3501"/>
                  <a:pt x="512" y="3783"/>
                </a:cubicBezTo>
                <a:cubicBezTo>
                  <a:pt x="778" y="4096"/>
                  <a:pt x="1172" y="4280"/>
                  <a:pt x="1587" y="4280"/>
                </a:cubicBezTo>
                <a:cubicBezTo>
                  <a:pt x="1629" y="4280"/>
                  <a:pt x="1671" y="4278"/>
                  <a:pt x="1714" y="4274"/>
                </a:cubicBezTo>
                <a:cubicBezTo>
                  <a:pt x="2163" y="4232"/>
                  <a:pt x="2581" y="4023"/>
                  <a:pt x="2894" y="3699"/>
                </a:cubicBezTo>
                <a:cubicBezTo>
                  <a:pt x="3197" y="3365"/>
                  <a:pt x="3427" y="2968"/>
                  <a:pt x="3542" y="2529"/>
                </a:cubicBezTo>
                <a:cubicBezTo>
                  <a:pt x="3625" y="2258"/>
                  <a:pt x="3678" y="1976"/>
                  <a:pt x="3688" y="1694"/>
                </a:cubicBezTo>
                <a:cubicBezTo>
                  <a:pt x="3698" y="1453"/>
                  <a:pt x="3678" y="1203"/>
                  <a:pt x="3625" y="962"/>
                </a:cubicBezTo>
                <a:cubicBezTo>
                  <a:pt x="3594" y="795"/>
                  <a:pt x="3563" y="639"/>
                  <a:pt x="3510" y="471"/>
                </a:cubicBezTo>
                <a:cubicBezTo>
                  <a:pt x="3396" y="127"/>
                  <a:pt x="2821" y="22"/>
                  <a:pt x="2497" y="1"/>
                </a:cubicBezTo>
                <a:cubicBezTo>
                  <a:pt x="2473" y="1"/>
                  <a:pt x="2449" y="0"/>
                  <a:pt x="242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6236844" y="2814063"/>
            <a:ext cx="539854" cy="445534"/>
          </a:xfrm>
          <a:custGeom>
            <a:rect b="b" l="l" r="r" t="t"/>
            <a:pathLst>
              <a:path extrusionOk="0" h="3897" w="4722">
                <a:moveTo>
                  <a:pt x="3353" y="0"/>
                </a:moveTo>
                <a:cubicBezTo>
                  <a:pt x="2904" y="42"/>
                  <a:pt x="2549" y="376"/>
                  <a:pt x="2225" y="679"/>
                </a:cubicBezTo>
                <a:lnTo>
                  <a:pt x="0" y="2810"/>
                </a:lnTo>
                <a:cubicBezTo>
                  <a:pt x="282" y="3228"/>
                  <a:pt x="648" y="3594"/>
                  <a:pt x="1066" y="3876"/>
                </a:cubicBezTo>
                <a:cubicBezTo>
                  <a:pt x="1076" y="3886"/>
                  <a:pt x="1097" y="3897"/>
                  <a:pt x="1128" y="3897"/>
                </a:cubicBezTo>
                <a:cubicBezTo>
                  <a:pt x="1222" y="3897"/>
                  <a:pt x="1358" y="3729"/>
                  <a:pt x="1410" y="3656"/>
                </a:cubicBezTo>
                <a:cubicBezTo>
                  <a:pt x="1484" y="3552"/>
                  <a:pt x="1557" y="3437"/>
                  <a:pt x="1630" y="3332"/>
                </a:cubicBezTo>
                <a:cubicBezTo>
                  <a:pt x="1703" y="3176"/>
                  <a:pt x="1828" y="3061"/>
                  <a:pt x="1975" y="2977"/>
                </a:cubicBezTo>
                <a:cubicBezTo>
                  <a:pt x="2115" y="2925"/>
                  <a:pt x="2262" y="2902"/>
                  <a:pt x="2410" y="2902"/>
                </a:cubicBezTo>
                <a:cubicBezTo>
                  <a:pt x="2439" y="2902"/>
                  <a:pt x="2468" y="2902"/>
                  <a:pt x="2497" y="2904"/>
                </a:cubicBezTo>
                <a:cubicBezTo>
                  <a:pt x="2706" y="2915"/>
                  <a:pt x="2915" y="2956"/>
                  <a:pt x="3124" y="2956"/>
                </a:cubicBezTo>
                <a:cubicBezTo>
                  <a:pt x="3207" y="2956"/>
                  <a:pt x="3280" y="2946"/>
                  <a:pt x="3364" y="2925"/>
                </a:cubicBezTo>
                <a:cubicBezTo>
                  <a:pt x="3437" y="2894"/>
                  <a:pt x="3510" y="2841"/>
                  <a:pt x="3542" y="2758"/>
                </a:cubicBezTo>
                <a:cubicBezTo>
                  <a:pt x="3573" y="2685"/>
                  <a:pt x="3531" y="2633"/>
                  <a:pt x="3521" y="2559"/>
                </a:cubicBezTo>
                <a:cubicBezTo>
                  <a:pt x="3500" y="2444"/>
                  <a:pt x="3583" y="2455"/>
                  <a:pt x="3677" y="2424"/>
                </a:cubicBezTo>
                <a:cubicBezTo>
                  <a:pt x="3761" y="2392"/>
                  <a:pt x="3865" y="2350"/>
                  <a:pt x="3865" y="2246"/>
                </a:cubicBezTo>
                <a:cubicBezTo>
                  <a:pt x="3865" y="2142"/>
                  <a:pt x="3803" y="2037"/>
                  <a:pt x="3719" y="1985"/>
                </a:cubicBezTo>
                <a:lnTo>
                  <a:pt x="3719" y="1985"/>
                </a:lnTo>
                <a:cubicBezTo>
                  <a:pt x="3723" y="1987"/>
                  <a:pt x="3727" y="1987"/>
                  <a:pt x="3731" y="1987"/>
                </a:cubicBezTo>
                <a:cubicBezTo>
                  <a:pt x="3783" y="1987"/>
                  <a:pt x="3898" y="1889"/>
                  <a:pt x="3918" y="1870"/>
                </a:cubicBezTo>
                <a:cubicBezTo>
                  <a:pt x="3970" y="1807"/>
                  <a:pt x="4022" y="1745"/>
                  <a:pt x="4043" y="1671"/>
                </a:cubicBezTo>
                <a:cubicBezTo>
                  <a:pt x="4074" y="1598"/>
                  <a:pt x="4074" y="1515"/>
                  <a:pt x="4043" y="1442"/>
                </a:cubicBezTo>
                <a:cubicBezTo>
                  <a:pt x="4012" y="1358"/>
                  <a:pt x="3959" y="1285"/>
                  <a:pt x="3907" y="1212"/>
                </a:cubicBezTo>
                <a:cubicBezTo>
                  <a:pt x="4032" y="1149"/>
                  <a:pt x="4168" y="1107"/>
                  <a:pt x="4315" y="1097"/>
                </a:cubicBezTo>
                <a:cubicBezTo>
                  <a:pt x="4388" y="1097"/>
                  <a:pt x="4461" y="1118"/>
                  <a:pt x="4544" y="1118"/>
                </a:cubicBezTo>
                <a:cubicBezTo>
                  <a:pt x="4552" y="1119"/>
                  <a:pt x="4561" y="1120"/>
                  <a:pt x="4569" y="1120"/>
                </a:cubicBezTo>
                <a:cubicBezTo>
                  <a:pt x="4623" y="1120"/>
                  <a:pt x="4675" y="1090"/>
                  <a:pt x="4712" y="1045"/>
                </a:cubicBezTo>
                <a:cubicBezTo>
                  <a:pt x="4722" y="1003"/>
                  <a:pt x="4722" y="951"/>
                  <a:pt x="4701" y="919"/>
                </a:cubicBezTo>
                <a:cubicBezTo>
                  <a:pt x="4670" y="878"/>
                  <a:pt x="4638" y="846"/>
                  <a:pt x="4597" y="825"/>
                </a:cubicBezTo>
                <a:cubicBezTo>
                  <a:pt x="4445" y="731"/>
                  <a:pt x="4291" y="703"/>
                  <a:pt x="4134" y="703"/>
                </a:cubicBezTo>
                <a:cubicBezTo>
                  <a:pt x="3978" y="703"/>
                  <a:pt x="3818" y="731"/>
                  <a:pt x="3656" y="752"/>
                </a:cubicBezTo>
                <a:cubicBezTo>
                  <a:pt x="3312" y="794"/>
                  <a:pt x="2977" y="857"/>
                  <a:pt x="2643" y="930"/>
                </a:cubicBezTo>
                <a:lnTo>
                  <a:pt x="3427" y="146"/>
                </a:lnTo>
                <a:cubicBezTo>
                  <a:pt x="3447" y="115"/>
                  <a:pt x="3479" y="84"/>
                  <a:pt x="3468" y="42"/>
                </a:cubicBezTo>
                <a:cubicBezTo>
                  <a:pt x="3458" y="10"/>
                  <a:pt x="3395" y="0"/>
                  <a:pt x="33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6387299" y="3329108"/>
            <a:ext cx="703571" cy="427356"/>
          </a:xfrm>
          <a:custGeom>
            <a:rect b="b" l="l" r="r" t="t"/>
            <a:pathLst>
              <a:path extrusionOk="0" h="3738" w="6154">
                <a:moveTo>
                  <a:pt x="3569" y="0"/>
                </a:moveTo>
                <a:cubicBezTo>
                  <a:pt x="3478" y="0"/>
                  <a:pt x="3286" y="201"/>
                  <a:pt x="3239" y="248"/>
                </a:cubicBezTo>
                <a:cubicBezTo>
                  <a:pt x="3124" y="373"/>
                  <a:pt x="3019" y="509"/>
                  <a:pt x="2905" y="635"/>
                </a:cubicBezTo>
                <a:cubicBezTo>
                  <a:pt x="2602" y="1000"/>
                  <a:pt x="2226" y="1293"/>
                  <a:pt x="1797" y="1502"/>
                </a:cubicBezTo>
                <a:cubicBezTo>
                  <a:pt x="1427" y="1682"/>
                  <a:pt x="936" y="1733"/>
                  <a:pt x="505" y="1733"/>
                </a:cubicBezTo>
                <a:cubicBezTo>
                  <a:pt x="462" y="1733"/>
                  <a:pt x="419" y="1732"/>
                  <a:pt x="377" y="1731"/>
                </a:cubicBezTo>
                <a:cubicBezTo>
                  <a:pt x="324" y="1731"/>
                  <a:pt x="272" y="1731"/>
                  <a:pt x="209" y="1721"/>
                </a:cubicBezTo>
                <a:lnTo>
                  <a:pt x="209" y="1721"/>
                </a:lnTo>
                <a:cubicBezTo>
                  <a:pt x="0" y="2379"/>
                  <a:pt x="11" y="3090"/>
                  <a:pt x="251" y="3737"/>
                </a:cubicBezTo>
                <a:cubicBezTo>
                  <a:pt x="812" y="3527"/>
                  <a:pt x="1411" y="3413"/>
                  <a:pt x="2020" y="3413"/>
                </a:cubicBezTo>
                <a:cubicBezTo>
                  <a:pt x="2047" y="3413"/>
                  <a:pt x="2074" y="3413"/>
                  <a:pt x="2100" y="3413"/>
                </a:cubicBezTo>
                <a:cubicBezTo>
                  <a:pt x="2403" y="3424"/>
                  <a:pt x="2696" y="3507"/>
                  <a:pt x="2988" y="3539"/>
                </a:cubicBezTo>
                <a:cubicBezTo>
                  <a:pt x="3211" y="3559"/>
                  <a:pt x="3429" y="3570"/>
                  <a:pt x="3648" y="3570"/>
                </a:cubicBezTo>
                <a:cubicBezTo>
                  <a:pt x="3769" y="3570"/>
                  <a:pt x="3890" y="3567"/>
                  <a:pt x="4012" y="3560"/>
                </a:cubicBezTo>
                <a:cubicBezTo>
                  <a:pt x="4050" y="3557"/>
                  <a:pt x="4087" y="3556"/>
                  <a:pt x="4124" y="3556"/>
                </a:cubicBezTo>
                <a:cubicBezTo>
                  <a:pt x="4190" y="3556"/>
                  <a:pt x="4255" y="3559"/>
                  <a:pt x="4321" y="3559"/>
                </a:cubicBezTo>
                <a:cubicBezTo>
                  <a:pt x="4381" y="3559"/>
                  <a:pt x="4441" y="3557"/>
                  <a:pt x="4503" y="3549"/>
                </a:cubicBezTo>
                <a:cubicBezTo>
                  <a:pt x="4691" y="3518"/>
                  <a:pt x="4879" y="3486"/>
                  <a:pt x="5067" y="3434"/>
                </a:cubicBezTo>
                <a:cubicBezTo>
                  <a:pt x="5130" y="3424"/>
                  <a:pt x="5192" y="3392"/>
                  <a:pt x="5234" y="3351"/>
                </a:cubicBezTo>
                <a:cubicBezTo>
                  <a:pt x="5286" y="3298"/>
                  <a:pt x="5297" y="3225"/>
                  <a:pt x="5265" y="3173"/>
                </a:cubicBezTo>
                <a:cubicBezTo>
                  <a:pt x="5240" y="3147"/>
                  <a:pt x="5207" y="3129"/>
                  <a:pt x="5173" y="3129"/>
                </a:cubicBezTo>
                <a:cubicBezTo>
                  <a:pt x="5165" y="3129"/>
                  <a:pt x="5158" y="3129"/>
                  <a:pt x="5150" y="3131"/>
                </a:cubicBezTo>
                <a:cubicBezTo>
                  <a:pt x="4806" y="3100"/>
                  <a:pt x="4430" y="3016"/>
                  <a:pt x="4085" y="2996"/>
                </a:cubicBezTo>
                <a:cubicBezTo>
                  <a:pt x="4639" y="2996"/>
                  <a:pt x="5171" y="2881"/>
                  <a:pt x="5683" y="2661"/>
                </a:cubicBezTo>
                <a:cubicBezTo>
                  <a:pt x="5746" y="2640"/>
                  <a:pt x="5809" y="2599"/>
                  <a:pt x="5819" y="2525"/>
                </a:cubicBezTo>
                <a:cubicBezTo>
                  <a:pt x="5819" y="2473"/>
                  <a:pt x="5798" y="2431"/>
                  <a:pt x="5756" y="2411"/>
                </a:cubicBezTo>
                <a:cubicBezTo>
                  <a:pt x="5727" y="2403"/>
                  <a:pt x="5692" y="2396"/>
                  <a:pt x="5659" y="2396"/>
                </a:cubicBezTo>
                <a:cubicBezTo>
                  <a:pt x="5646" y="2396"/>
                  <a:pt x="5633" y="2397"/>
                  <a:pt x="5621" y="2400"/>
                </a:cubicBezTo>
                <a:cubicBezTo>
                  <a:pt x="5182" y="2411"/>
                  <a:pt x="4680" y="2411"/>
                  <a:pt x="4242" y="2421"/>
                </a:cubicBezTo>
                <a:cubicBezTo>
                  <a:pt x="4837" y="2327"/>
                  <a:pt x="5422" y="2191"/>
                  <a:pt x="5986" y="2003"/>
                </a:cubicBezTo>
                <a:cubicBezTo>
                  <a:pt x="6070" y="1972"/>
                  <a:pt x="6153" y="1888"/>
                  <a:pt x="6132" y="1794"/>
                </a:cubicBezTo>
                <a:cubicBezTo>
                  <a:pt x="6101" y="1752"/>
                  <a:pt x="6059" y="1721"/>
                  <a:pt x="5997" y="1721"/>
                </a:cubicBezTo>
                <a:cubicBezTo>
                  <a:pt x="5878" y="1714"/>
                  <a:pt x="5760" y="1711"/>
                  <a:pt x="5641" y="1711"/>
                </a:cubicBezTo>
                <a:cubicBezTo>
                  <a:pt x="5213" y="1711"/>
                  <a:pt x="4784" y="1754"/>
                  <a:pt x="4367" y="1836"/>
                </a:cubicBezTo>
                <a:cubicBezTo>
                  <a:pt x="4336" y="1836"/>
                  <a:pt x="4315" y="1836"/>
                  <a:pt x="4294" y="1826"/>
                </a:cubicBezTo>
                <a:cubicBezTo>
                  <a:pt x="4273" y="1805"/>
                  <a:pt x="4263" y="1763"/>
                  <a:pt x="4283" y="1742"/>
                </a:cubicBezTo>
                <a:cubicBezTo>
                  <a:pt x="4304" y="1721"/>
                  <a:pt x="4325" y="1700"/>
                  <a:pt x="4357" y="1690"/>
                </a:cubicBezTo>
                <a:cubicBezTo>
                  <a:pt x="4691" y="1523"/>
                  <a:pt x="5025" y="1345"/>
                  <a:pt x="5349" y="1147"/>
                </a:cubicBezTo>
                <a:cubicBezTo>
                  <a:pt x="5401" y="1105"/>
                  <a:pt x="5474" y="1042"/>
                  <a:pt x="5464" y="969"/>
                </a:cubicBezTo>
                <a:cubicBezTo>
                  <a:pt x="5456" y="917"/>
                  <a:pt x="5397" y="897"/>
                  <a:pt x="5336" y="897"/>
                </a:cubicBezTo>
                <a:cubicBezTo>
                  <a:pt x="5312" y="897"/>
                  <a:pt x="5287" y="900"/>
                  <a:pt x="5265" y="906"/>
                </a:cubicBezTo>
                <a:cubicBezTo>
                  <a:pt x="4722" y="1032"/>
                  <a:pt x="4189" y="1188"/>
                  <a:pt x="3646" y="1345"/>
                </a:cubicBezTo>
                <a:cubicBezTo>
                  <a:pt x="3602" y="1358"/>
                  <a:pt x="3556" y="1365"/>
                  <a:pt x="3512" y="1365"/>
                </a:cubicBezTo>
                <a:cubicBezTo>
                  <a:pt x="3377" y="1365"/>
                  <a:pt x="3257" y="1299"/>
                  <a:pt x="3249" y="1126"/>
                </a:cubicBezTo>
                <a:cubicBezTo>
                  <a:pt x="3249" y="1032"/>
                  <a:pt x="3270" y="948"/>
                  <a:pt x="3312" y="864"/>
                </a:cubicBezTo>
                <a:cubicBezTo>
                  <a:pt x="3343" y="791"/>
                  <a:pt x="3678" y="50"/>
                  <a:pt x="3594" y="8"/>
                </a:cubicBezTo>
                <a:cubicBezTo>
                  <a:pt x="3587" y="3"/>
                  <a:pt x="3578" y="0"/>
                  <a:pt x="35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4617281" y="2330915"/>
            <a:ext cx="1936136" cy="1487629"/>
          </a:xfrm>
          <a:custGeom>
            <a:rect b="b" l="l" r="r" t="t"/>
            <a:pathLst>
              <a:path extrusionOk="0" h="13012" w="16935">
                <a:moveTo>
                  <a:pt x="7683" y="0"/>
                </a:moveTo>
                <a:cubicBezTo>
                  <a:pt x="6258" y="0"/>
                  <a:pt x="4781" y="895"/>
                  <a:pt x="3877" y="1980"/>
                </a:cubicBezTo>
                <a:cubicBezTo>
                  <a:pt x="2884" y="3181"/>
                  <a:pt x="2320" y="4654"/>
                  <a:pt x="1766" y="6106"/>
                </a:cubicBezTo>
                <a:cubicBezTo>
                  <a:pt x="910" y="8373"/>
                  <a:pt x="649" y="9804"/>
                  <a:pt x="1" y="12291"/>
                </a:cubicBezTo>
                <a:lnTo>
                  <a:pt x="7491" y="12301"/>
                </a:lnTo>
                <a:cubicBezTo>
                  <a:pt x="8885" y="12739"/>
                  <a:pt x="10778" y="13012"/>
                  <a:pt x="12621" y="13012"/>
                </a:cubicBezTo>
                <a:cubicBezTo>
                  <a:pt x="14204" y="13012"/>
                  <a:pt x="15751" y="12811"/>
                  <a:pt x="16914" y="12343"/>
                </a:cubicBezTo>
                <a:cubicBezTo>
                  <a:pt x="16934" y="11643"/>
                  <a:pt x="16893" y="10964"/>
                  <a:pt x="16914" y="10264"/>
                </a:cubicBezTo>
                <a:cubicBezTo>
                  <a:pt x="16255" y="10201"/>
                  <a:pt x="15545" y="10212"/>
                  <a:pt x="14897" y="10086"/>
                </a:cubicBezTo>
                <a:cubicBezTo>
                  <a:pt x="15065" y="9366"/>
                  <a:pt x="15305" y="8666"/>
                  <a:pt x="15608" y="7987"/>
                </a:cubicBezTo>
                <a:cubicBezTo>
                  <a:pt x="15211" y="7548"/>
                  <a:pt x="14751" y="7151"/>
                  <a:pt x="14260" y="6817"/>
                </a:cubicBezTo>
                <a:cubicBezTo>
                  <a:pt x="13456" y="7684"/>
                  <a:pt x="12756" y="8624"/>
                  <a:pt x="12171" y="9648"/>
                </a:cubicBezTo>
                <a:cubicBezTo>
                  <a:pt x="12056" y="7746"/>
                  <a:pt x="11805" y="5856"/>
                  <a:pt x="11419" y="3986"/>
                </a:cubicBezTo>
                <a:cubicBezTo>
                  <a:pt x="11241" y="3077"/>
                  <a:pt x="10980" y="2116"/>
                  <a:pt x="10259" y="1541"/>
                </a:cubicBezTo>
                <a:cubicBezTo>
                  <a:pt x="10134" y="1959"/>
                  <a:pt x="9915" y="2346"/>
                  <a:pt x="9622" y="2670"/>
                </a:cubicBezTo>
                <a:cubicBezTo>
                  <a:pt x="8776" y="2074"/>
                  <a:pt x="8139" y="1061"/>
                  <a:pt x="8097" y="27"/>
                </a:cubicBezTo>
                <a:cubicBezTo>
                  <a:pt x="7960" y="9"/>
                  <a:pt x="7821" y="0"/>
                  <a:pt x="7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5006680" y="2834299"/>
            <a:ext cx="523163" cy="914963"/>
          </a:xfrm>
          <a:custGeom>
            <a:rect b="b" l="l" r="r" t="t"/>
            <a:pathLst>
              <a:path extrusionOk="0" fill="none" h="8003" w="4576">
                <a:moveTo>
                  <a:pt x="0" y="1"/>
                </a:moveTo>
                <a:lnTo>
                  <a:pt x="2340" y="5119"/>
                </a:lnTo>
                <a:cubicBezTo>
                  <a:pt x="2591" y="5683"/>
                  <a:pt x="2873" y="6237"/>
                  <a:pt x="3218" y="6759"/>
                </a:cubicBezTo>
                <a:cubicBezTo>
                  <a:pt x="3552" y="7282"/>
                  <a:pt x="4022" y="7710"/>
                  <a:pt x="4576" y="8003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5792568" y="3420684"/>
            <a:ext cx="506471" cy="63452"/>
          </a:xfrm>
          <a:custGeom>
            <a:rect b="b" l="l" r="r" t="t"/>
            <a:pathLst>
              <a:path extrusionOk="0" fill="none" h="555" w="4430">
                <a:moveTo>
                  <a:pt x="0" y="1"/>
                </a:moveTo>
                <a:cubicBezTo>
                  <a:pt x="0" y="1"/>
                  <a:pt x="2027" y="210"/>
                  <a:pt x="4429" y="554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6222439" y="3156816"/>
            <a:ext cx="143481" cy="120730"/>
          </a:xfrm>
          <a:custGeom>
            <a:rect b="b" l="l" r="r" t="t"/>
            <a:pathLst>
              <a:path extrusionOk="0" fill="none" h="1056" w="1255">
                <a:moveTo>
                  <a:pt x="1" y="0"/>
                </a:moveTo>
                <a:lnTo>
                  <a:pt x="1254" y="1055"/>
                </a:lnTo>
              </a:path>
            </a:pathLst>
          </a:custGeom>
          <a:solidFill>
            <a:schemeClr val="dk1"/>
          </a:solidFill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6498311" y="3511460"/>
            <a:ext cx="7317" cy="229455"/>
          </a:xfrm>
          <a:custGeom>
            <a:rect b="b" l="l" r="r" t="t"/>
            <a:pathLst>
              <a:path extrusionOk="0" fill="none" h="2007" w="64">
                <a:moveTo>
                  <a:pt x="1" y="1"/>
                </a:moveTo>
                <a:lnTo>
                  <a:pt x="64" y="2006"/>
                </a:ln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5680298" y="2785366"/>
            <a:ext cx="151713" cy="400146"/>
          </a:xfrm>
          <a:custGeom>
            <a:rect b="b" l="l" r="r" t="t"/>
            <a:pathLst>
              <a:path extrusionOk="0" fill="none" h="3500" w="1327">
                <a:moveTo>
                  <a:pt x="1066" y="0"/>
                </a:moveTo>
                <a:cubicBezTo>
                  <a:pt x="1327" y="1275"/>
                  <a:pt x="930" y="2591"/>
                  <a:pt x="0" y="3500"/>
                </a:cubicBezTo>
              </a:path>
            </a:pathLst>
          </a:custGeom>
          <a:solidFill>
            <a:schemeClr val="dk1"/>
          </a:solidFill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5268262" y="1622313"/>
            <a:ext cx="992591" cy="747816"/>
          </a:xfrm>
          <a:custGeom>
            <a:rect b="b" l="l" r="r" t="t"/>
            <a:pathLst>
              <a:path extrusionOk="0" h="6541" w="8682">
                <a:moveTo>
                  <a:pt x="3298" y="0"/>
                </a:moveTo>
                <a:cubicBezTo>
                  <a:pt x="2832" y="0"/>
                  <a:pt x="2402" y="263"/>
                  <a:pt x="2194" y="688"/>
                </a:cubicBezTo>
                <a:cubicBezTo>
                  <a:pt x="2058" y="939"/>
                  <a:pt x="1975" y="1210"/>
                  <a:pt x="1839" y="1451"/>
                </a:cubicBezTo>
                <a:cubicBezTo>
                  <a:pt x="1703" y="1712"/>
                  <a:pt x="1494" y="1931"/>
                  <a:pt x="1222" y="2067"/>
                </a:cubicBezTo>
                <a:cubicBezTo>
                  <a:pt x="951" y="2224"/>
                  <a:pt x="648" y="2297"/>
                  <a:pt x="502" y="2610"/>
                </a:cubicBezTo>
                <a:cubicBezTo>
                  <a:pt x="251" y="3132"/>
                  <a:pt x="773" y="3749"/>
                  <a:pt x="585" y="4302"/>
                </a:cubicBezTo>
                <a:cubicBezTo>
                  <a:pt x="470" y="4679"/>
                  <a:pt x="42" y="4929"/>
                  <a:pt x="21" y="5326"/>
                </a:cubicBezTo>
                <a:cubicBezTo>
                  <a:pt x="0" y="5880"/>
                  <a:pt x="679" y="6235"/>
                  <a:pt x="1107" y="6413"/>
                </a:cubicBezTo>
                <a:cubicBezTo>
                  <a:pt x="1315" y="6498"/>
                  <a:pt x="1533" y="6541"/>
                  <a:pt x="1751" y="6541"/>
                </a:cubicBezTo>
                <a:cubicBezTo>
                  <a:pt x="1906" y="6541"/>
                  <a:pt x="2062" y="6519"/>
                  <a:pt x="2215" y="6475"/>
                </a:cubicBezTo>
                <a:cubicBezTo>
                  <a:pt x="2622" y="6329"/>
                  <a:pt x="2936" y="5995"/>
                  <a:pt x="3051" y="5577"/>
                </a:cubicBezTo>
                <a:cubicBezTo>
                  <a:pt x="3113" y="5337"/>
                  <a:pt x="3207" y="5117"/>
                  <a:pt x="3259" y="4867"/>
                </a:cubicBezTo>
                <a:cubicBezTo>
                  <a:pt x="3312" y="4605"/>
                  <a:pt x="3333" y="4323"/>
                  <a:pt x="3406" y="4062"/>
                </a:cubicBezTo>
                <a:cubicBezTo>
                  <a:pt x="3607" y="3362"/>
                  <a:pt x="4236" y="2960"/>
                  <a:pt x="4901" y="2960"/>
                </a:cubicBezTo>
                <a:cubicBezTo>
                  <a:pt x="5099" y="2960"/>
                  <a:pt x="5301" y="2995"/>
                  <a:pt x="5495" y="3070"/>
                </a:cubicBezTo>
                <a:cubicBezTo>
                  <a:pt x="5758" y="3173"/>
                  <a:pt x="6033" y="3331"/>
                  <a:pt x="6292" y="3331"/>
                </a:cubicBezTo>
                <a:cubicBezTo>
                  <a:pt x="6373" y="3331"/>
                  <a:pt x="6452" y="3316"/>
                  <a:pt x="6529" y="3279"/>
                </a:cubicBezTo>
                <a:cubicBezTo>
                  <a:pt x="6665" y="3216"/>
                  <a:pt x="6780" y="3091"/>
                  <a:pt x="6926" y="3080"/>
                </a:cubicBezTo>
                <a:cubicBezTo>
                  <a:pt x="7062" y="3080"/>
                  <a:pt x="7198" y="3122"/>
                  <a:pt x="7313" y="3185"/>
                </a:cubicBezTo>
                <a:cubicBezTo>
                  <a:pt x="7407" y="3214"/>
                  <a:pt x="7504" y="3229"/>
                  <a:pt x="7600" y="3229"/>
                </a:cubicBezTo>
                <a:cubicBezTo>
                  <a:pt x="7875" y="3229"/>
                  <a:pt x="8143" y="3112"/>
                  <a:pt x="8336" y="2903"/>
                </a:cubicBezTo>
                <a:cubicBezTo>
                  <a:pt x="8577" y="2610"/>
                  <a:pt x="8681" y="2234"/>
                  <a:pt x="8629" y="1858"/>
                </a:cubicBezTo>
                <a:cubicBezTo>
                  <a:pt x="8566" y="1482"/>
                  <a:pt x="8410" y="1137"/>
                  <a:pt x="8180" y="845"/>
                </a:cubicBezTo>
                <a:cubicBezTo>
                  <a:pt x="7876" y="460"/>
                  <a:pt x="7444" y="133"/>
                  <a:pt x="6970" y="133"/>
                </a:cubicBezTo>
                <a:cubicBezTo>
                  <a:pt x="6955" y="133"/>
                  <a:pt x="6941" y="134"/>
                  <a:pt x="6926" y="134"/>
                </a:cubicBezTo>
                <a:cubicBezTo>
                  <a:pt x="6425" y="155"/>
                  <a:pt x="5965" y="552"/>
                  <a:pt x="5443" y="594"/>
                </a:cubicBezTo>
                <a:cubicBezTo>
                  <a:pt x="5407" y="597"/>
                  <a:pt x="5371" y="599"/>
                  <a:pt x="5334" y="599"/>
                </a:cubicBezTo>
                <a:cubicBezTo>
                  <a:pt x="5026" y="599"/>
                  <a:pt x="4720" y="485"/>
                  <a:pt x="4440" y="354"/>
                </a:cubicBezTo>
                <a:cubicBezTo>
                  <a:pt x="4116" y="207"/>
                  <a:pt x="3792" y="51"/>
                  <a:pt x="3447" y="9"/>
                </a:cubicBezTo>
                <a:cubicBezTo>
                  <a:pt x="3398" y="3"/>
                  <a:pt x="3348" y="0"/>
                  <a:pt x="3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5605071" y="1973527"/>
            <a:ext cx="96835" cy="173892"/>
          </a:xfrm>
          <a:custGeom>
            <a:rect b="b" l="l" r="r" t="t"/>
            <a:pathLst>
              <a:path extrusionOk="0" h="1521" w="847">
                <a:moveTo>
                  <a:pt x="355" y="0"/>
                </a:moveTo>
                <a:cubicBezTo>
                  <a:pt x="298" y="0"/>
                  <a:pt x="240" y="13"/>
                  <a:pt x="188" y="40"/>
                </a:cubicBezTo>
                <a:cubicBezTo>
                  <a:pt x="31" y="134"/>
                  <a:pt x="0" y="353"/>
                  <a:pt x="11" y="531"/>
                </a:cubicBezTo>
                <a:cubicBezTo>
                  <a:pt x="42" y="854"/>
                  <a:pt x="157" y="1157"/>
                  <a:pt x="345" y="1408"/>
                </a:cubicBezTo>
                <a:cubicBezTo>
                  <a:pt x="388" y="1460"/>
                  <a:pt x="447" y="1520"/>
                  <a:pt x="507" y="1520"/>
                </a:cubicBezTo>
                <a:cubicBezTo>
                  <a:pt x="519" y="1520"/>
                  <a:pt x="531" y="1518"/>
                  <a:pt x="543" y="1513"/>
                </a:cubicBezTo>
                <a:cubicBezTo>
                  <a:pt x="595" y="1492"/>
                  <a:pt x="637" y="1439"/>
                  <a:pt x="658" y="1387"/>
                </a:cubicBezTo>
                <a:cubicBezTo>
                  <a:pt x="804" y="1095"/>
                  <a:pt x="846" y="750"/>
                  <a:pt x="784" y="426"/>
                </a:cubicBezTo>
                <a:cubicBezTo>
                  <a:pt x="763" y="290"/>
                  <a:pt x="690" y="165"/>
                  <a:pt x="575" y="81"/>
                </a:cubicBezTo>
                <a:cubicBezTo>
                  <a:pt x="514" y="26"/>
                  <a:pt x="435" y="0"/>
                  <a:pt x="35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5867795" y="2090484"/>
            <a:ext cx="47903" cy="42416"/>
          </a:xfrm>
          <a:custGeom>
            <a:rect b="b" l="l" r="r" t="t"/>
            <a:pathLst>
              <a:path extrusionOk="0" h="371" w="419">
                <a:moveTo>
                  <a:pt x="252" y="1"/>
                </a:moveTo>
                <a:cubicBezTo>
                  <a:pt x="215" y="1"/>
                  <a:pt x="181" y="12"/>
                  <a:pt x="157" y="40"/>
                </a:cubicBezTo>
                <a:cubicBezTo>
                  <a:pt x="105" y="93"/>
                  <a:pt x="0" y="322"/>
                  <a:pt x="105" y="364"/>
                </a:cubicBezTo>
                <a:cubicBezTo>
                  <a:pt x="114" y="369"/>
                  <a:pt x="123" y="371"/>
                  <a:pt x="131" y="371"/>
                </a:cubicBezTo>
                <a:cubicBezTo>
                  <a:pt x="160" y="371"/>
                  <a:pt x="183" y="347"/>
                  <a:pt x="199" y="322"/>
                </a:cubicBezTo>
                <a:cubicBezTo>
                  <a:pt x="230" y="291"/>
                  <a:pt x="261" y="249"/>
                  <a:pt x="272" y="207"/>
                </a:cubicBezTo>
                <a:cubicBezTo>
                  <a:pt x="282" y="166"/>
                  <a:pt x="282" y="134"/>
                  <a:pt x="324" y="113"/>
                </a:cubicBezTo>
                <a:cubicBezTo>
                  <a:pt x="345" y="103"/>
                  <a:pt x="366" y="93"/>
                  <a:pt x="387" y="93"/>
                </a:cubicBezTo>
                <a:cubicBezTo>
                  <a:pt x="397" y="93"/>
                  <a:pt x="408" y="82"/>
                  <a:pt x="408" y="72"/>
                </a:cubicBezTo>
                <a:cubicBezTo>
                  <a:pt x="418" y="72"/>
                  <a:pt x="418" y="61"/>
                  <a:pt x="408" y="51"/>
                </a:cubicBezTo>
                <a:cubicBezTo>
                  <a:pt x="408" y="40"/>
                  <a:pt x="397" y="40"/>
                  <a:pt x="387" y="40"/>
                </a:cubicBezTo>
                <a:cubicBezTo>
                  <a:pt x="347" y="17"/>
                  <a:pt x="297" y="1"/>
                  <a:pt x="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5994356" y="2118494"/>
            <a:ext cx="47903" cy="41958"/>
          </a:xfrm>
          <a:custGeom>
            <a:rect b="b" l="l" r="r" t="t"/>
            <a:pathLst>
              <a:path extrusionOk="0" h="367" w="419">
                <a:moveTo>
                  <a:pt x="262" y="0"/>
                </a:moveTo>
                <a:cubicBezTo>
                  <a:pt x="221" y="0"/>
                  <a:pt x="182" y="11"/>
                  <a:pt x="157" y="36"/>
                </a:cubicBezTo>
                <a:cubicBezTo>
                  <a:pt x="115" y="88"/>
                  <a:pt x="1" y="318"/>
                  <a:pt x="115" y="359"/>
                </a:cubicBezTo>
                <a:cubicBezTo>
                  <a:pt x="123" y="364"/>
                  <a:pt x="130" y="366"/>
                  <a:pt x="137" y="366"/>
                </a:cubicBezTo>
                <a:cubicBezTo>
                  <a:pt x="161" y="366"/>
                  <a:pt x="185" y="344"/>
                  <a:pt x="209" y="328"/>
                </a:cubicBezTo>
                <a:cubicBezTo>
                  <a:pt x="241" y="286"/>
                  <a:pt x="262" y="245"/>
                  <a:pt x="283" y="203"/>
                </a:cubicBezTo>
                <a:cubicBezTo>
                  <a:pt x="293" y="161"/>
                  <a:pt x="283" y="140"/>
                  <a:pt x="324" y="109"/>
                </a:cubicBezTo>
                <a:cubicBezTo>
                  <a:pt x="345" y="98"/>
                  <a:pt x="366" y="98"/>
                  <a:pt x="387" y="88"/>
                </a:cubicBezTo>
                <a:cubicBezTo>
                  <a:pt x="398" y="88"/>
                  <a:pt x="408" y="77"/>
                  <a:pt x="418" y="77"/>
                </a:cubicBezTo>
                <a:cubicBezTo>
                  <a:pt x="418" y="67"/>
                  <a:pt x="418" y="56"/>
                  <a:pt x="418" y="46"/>
                </a:cubicBezTo>
                <a:cubicBezTo>
                  <a:pt x="408" y="36"/>
                  <a:pt x="398" y="36"/>
                  <a:pt x="398" y="36"/>
                </a:cubicBezTo>
                <a:cubicBezTo>
                  <a:pt x="359" y="14"/>
                  <a:pt x="309" y="0"/>
                  <a:pt x="2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5843901" y="2050012"/>
            <a:ext cx="72941" cy="21265"/>
          </a:xfrm>
          <a:custGeom>
            <a:rect b="b" l="l" r="r" t="t"/>
            <a:pathLst>
              <a:path extrusionOk="0" h="186" w="638">
                <a:moveTo>
                  <a:pt x="404" y="1"/>
                </a:moveTo>
                <a:cubicBezTo>
                  <a:pt x="344" y="1"/>
                  <a:pt x="285" y="6"/>
                  <a:pt x="230" y="18"/>
                </a:cubicBezTo>
                <a:cubicBezTo>
                  <a:pt x="178" y="18"/>
                  <a:pt x="63" y="29"/>
                  <a:pt x="32" y="81"/>
                </a:cubicBezTo>
                <a:cubicBezTo>
                  <a:pt x="0" y="123"/>
                  <a:pt x="63" y="175"/>
                  <a:pt x="105" y="185"/>
                </a:cubicBezTo>
                <a:lnTo>
                  <a:pt x="220" y="185"/>
                </a:lnTo>
                <a:cubicBezTo>
                  <a:pt x="251" y="185"/>
                  <a:pt x="282" y="175"/>
                  <a:pt x="314" y="175"/>
                </a:cubicBezTo>
                <a:cubicBezTo>
                  <a:pt x="335" y="178"/>
                  <a:pt x="355" y="179"/>
                  <a:pt x="375" y="179"/>
                </a:cubicBezTo>
                <a:cubicBezTo>
                  <a:pt x="435" y="179"/>
                  <a:pt x="491" y="167"/>
                  <a:pt x="554" y="144"/>
                </a:cubicBezTo>
                <a:cubicBezTo>
                  <a:pt x="638" y="102"/>
                  <a:pt x="627" y="18"/>
                  <a:pt x="533" y="8"/>
                </a:cubicBezTo>
                <a:cubicBezTo>
                  <a:pt x="490" y="3"/>
                  <a:pt x="447" y="1"/>
                  <a:pt x="4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6000301" y="2074364"/>
            <a:ext cx="71798" cy="27896"/>
          </a:xfrm>
          <a:custGeom>
            <a:rect b="b" l="l" r="r" t="t"/>
            <a:pathLst>
              <a:path extrusionOk="0" h="244" w="628">
                <a:moveTo>
                  <a:pt x="108" y="0"/>
                </a:moveTo>
                <a:cubicBezTo>
                  <a:pt x="83" y="0"/>
                  <a:pt x="60" y="4"/>
                  <a:pt x="43" y="14"/>
                </a:cubicBezTo>
                <a:cubicBezTo>
                  <a:pt x="1" y="56"/>
                  <a:pt x="43" y="129"/>
                  <a:pt x="84" y="150"/>
                </a:cubicBezTo>
                <a:cubicBezTo>
                  <a:pt x="116" y="171"/>
                  <a:pt x="147" y="181"/>
                  <a:pt x="178" y="192"/>
                </a:cubicBezTo>
                <a:cubicBezTo>
                  <a:pt x="206" y="192"/>
                  <a:pt x="229" y="196"/>
                  <a:pt x="251" y="196"/>
                </a:cubicBezTo>
                <a:cubicBezTo>
                  <a:pt x="262" y="196"/>
                  <a:pt x="272" y="195"/>
                  <a:pt x="283" y="192"/>
                </a:cubicBezTo>
                <a:cubicBezTo>
                  <a:pt x="356" y="223"/>
                  <a:pt x="429" y="244"/>
                  <a:pt x="513" y="244"/>
                </a:cubicBezTo>
                <a:cubicBezTo>
                  <a:pt x="607" y="244"/>
                  <a:pt x="628" y="150"/>
                  <a:pt x="544" y="108"/>
                </a:cubicBezTo>
                <a:cubicBezTo>
                  <a:pt x="450" y="66"/>
                  <a:pt x="346" y="35"/>
                  <a:pt x="252" y="14"/>
                </a:cubicBezTo>
                <a:cubicBezTo>
                  <a:pt x="217" y="14"/>
                  <a:pt x="159" y="0"/>
                  <a:pt x="1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>
            <a:off x="5915584" y="2129698"/>
            <a:ext cx="50190" cy="100380"/>
          </a:xfrm>
          <a:custGeom>
            <a:rect b="b" l="l" r="r" t="t"/>
            <a:pathLst>
              <a:path extrusionOk="0" fill="none" h="878" w="439">
                <a:moveTo>
                  <a:pt x="439" y="0"/>
                </a:moveTo>
                <a:cubicBezTo>
                  <a:pt x="439" y="199"/>
                  <a:pt x="428" y="397"/>
                  <a:pt x="397" y="596"/>
                </a:cubicBezTo>
                <a:cubicBezTo>
                  <a:pt x="397" y="669"/>
                  <a:pt x="366" y="732"/>
                  <a:pt x="324" y="784"/>
                </a:cubicBezTo>
                <a:cubicBezTo>
                  <a:pt x="230" y="857"/>
                  <a:pt x="115" y="878"/>
                  <a:pt x="0" y="857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5619362" y="1989990"/>
            <a:ext cx="56249" cy="52591"/>
          </a:xfrm>
          <a:custGeom>
            <a:rect b="b" l="l" r="r" t="t"/>
            <a:pathLst>
              <a:path extrusionOk="0" fill="none" h="460" w="492">
                <a:moveTo>
                  <a:pt x="0" y="94"/>
                </a:moveTo>
                <a:cubicBezTo>
                  <a:pt x="53" y="21"/>
                  <a:pt x="157" y="0"/>
                  <a:pt x="241" y="31"/>
                </a:cubicBezTo>
                <a:cubicBezTo>
                  <a:pt x="314" y="63"/>
                  <a:pt x="387" y="125"/>
                  <a:pt x="418" y="209"/>
                </a:cubicBezTo>
                <a:cubicBezTo>
                  <a:pt x="460" y="282"/>
                  <a:pt x="481" y="376"/>
                  <a:pt x="491" y="460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5631252" y="1998336"/>
            <a:ext cx="21608" cy="72941"/>
          </a:xfrm>
          <a:custGeom>
            <a:rect b="b" l="l" r="r" t="t"/>
            <a:pathLst>
              <a:path extrusionOk="0" fill="none" h="638" w="189">
                <a:moveTo>
                  <a:pt x="189" y="0"/>
                </a:moveTo>
                <a:cubicBezTo>
                  <a:pt x="53" y="178"/>
                  <a:pt x="1" y="418"/>
                  <a:pt x="53" y="637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5640855" y="2013770"/>
            <a:ext cx="413294" cy="371107"/>
          </a:xfrm>
          <a:custGeom>
            <a:rect b="b" l="l" r="r" t="t"/>
            <a:pathLst>
              <a:path extrusionOk="0" h="3246" w="3615">
                <a:moveTo>
                  <a:pt x="460" y="1"/>
                </a:moveTo>
                <a:cubicBezTo>
                  <a:pt x="450" y="325"/>
                  <a:pt x="679" y="617"/>
                  <a:pt x="659" y="931"/>
                </a:cubicBezTo>
                <a:cubicBezTo>
                  <a:pt x="648" y="1004"/>
                  <a:pt x="627" y="1077"/>
                  <a:pt x="575" y="1140"/>
                </a:cubicBezTo>
                <a:cubicBezTo>
                  <a:pt x="520" y="1187"/>
                  <a:pt x="448" y="1210"/>
                  <a:pt x="375" y="1210"/>
                </a:cubicBezTo>
                <a:cubicBezTo>
                  <a:pt x="351" y="1210"/>
                  <a:pt x="327" y="1208"/>
                  <a:pt x="303" y="1202"/>
                </a:cubicBezTo>
                <a:cubicBezTo>
                  <a:pt x="220" y="1171"/>
                  <a:pt x="136" y="1119"/>
                  <a:pt x="63" y="1056"/>
                </a:cubicBezTo>
                <a:cubicBezTo>
                  <a:pt x="11" y="1181"/>
                  <a:pt x="0" y="1328"/>
                  <a:pt x="42" y="1453"/>
                </a:cubicBezTo>
                <a:cubicBezTo>
                  <a:pt x="63" y="1599"/>
                  <a:pt x="94" y="1735"/>
                  <a:pt x="136" y="1871"/>
                </a:cubicBezTo>
                <a:cubicBezTo>
                  <a:pt x="178" y="2028"/>
                  <a:pt x="241" y="2174"/>
                  <a:pt x="324" y="2320"/>
                </a:cubicBezTo>
                <a:cubicBezTo>
                  <a:pt x="387" y="2435"/>
                  <a:pt x="450" y="2550"/>
                  <a:pt x="523" y="2665"/>
                </a:cubicBezTo>
                <a:cubicBezTo>
                  <a:pt x="679" y="2895"/>
                  <a:pt x="899" y="3072"/>
                  <a:pt x="1150" y="3166"/>
                </a:cubicBezTo>
                <a:cubicBezTo>
                  <a:pt x="1298" y="3216"/>
                  <a:pt x="1447" y="3246"/>
                  <a:pt x="1601" y="3246"/>
                </a:cubicBezTo>
                <a:cubicBezTo>
                  <a:pt x="1642" y="3246"/>
                  <a:pt x="1683" y="3244"/>
                  <a:pt x="1724" y="3239"/>
                </a:cubicBezTo>
                <a:cubicBezTo>
                  <a:pt x="2173" y="3187"/>
                  <a:pt x="2591" y="2978"/>
                  <a:pt x="2894" y="2654"/>
                </a:cubicBezTo>
                <a:cubicBezTo>
                  <a:pt x="3239" y="2299"/>
                  <a:pt x="3490" y="1871"/>
                  <a:pt x="3615" y="1390"/>
                </a:cubicBezTo>
                <a:lnTo>
                  <a:pt x="3615" y="1390"/>
                </a:lnTo>
                <a:cubicBezTo>
                  <a:pt x="3427" y="1465"/>
                  <a:pt x="3229" y="1497"/>
                  <a:pt x="3030" y="1497"/>
                </a:cubicBezTo>
                <a:cubicBezTo>
                  <a:pt x="2754" y="1497"/>
                  <a:pt x="2476" y="1435"/>
                  <a:pt x="2215" y="1338"/>
                </a:cubicBezTo>
                <a:cubicBezTo>
                  <a:pt x="1505" y="1087"/>
                  <a:pt x="899" y="617"/>
                  <a:pt x="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5933419" y="2197723"/>
            <a:ext cx="31211" cy="41958"/>
          </a:xfrm>
          <a:custGeom>
            <a:rect b="b" l="l" r="r" t="t"/>
            <a:pathLst>
              <a:path extrusionOk="0" fill="none" h="367" w="273">
                <a:moveTo>
                  <a:pt x="262" y="1"/>
                </a:moveTo>
                <a:cubicBezTo>
                  <a:pt x="272" y="63"/>
                  <a:pt x="262" y="116"/>
                  <a:pt x="252" y="178"/>
                </a:cubicBezTo>
                <a:cubicBezTo>
                  <a:pt x="241" y="231"/>
                  <a:pt x="210" y="293"/>
                  <a:pt x="168" y="325"/>
                </a:cubicBezTo>
                <a:cubicBezTo>
                  <a:pt x="116" y="366"/>
                  <a:pt x="53" y="366"/>
                  <a:pt x="1" y="345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5773361" y="2175086"/>
            <a:ext cx="197215" cy="107582"/>
          </a:xfrm>
          <a:custGeom>
            <a:rect b="b" l="l" r="r" t="t"/>
            <a:pathLst>
              <a:path extrusionOk="0" fill="none" h="941" w="1725">
                <a:moveTo>
                  <a:pt x="1" y="0"/>
                </a:moveTo>
                <a:cubicBezTo>
                  <a:pt x="367" y="596"/>
                  <a:pt x="1025" y="940"/>
                  <a:pt x="1725" y="930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5741120" y="2191778"/>
            <a:ext cx="167375" cy="135021"/>
          </a:xfrm>
          <a:custGeom>
            <a:rect b="b" l="l" r="r" t="t"/>
            <a:pathLst>
              <a:path extrusionOk="0" fill="none" h="1181" w="1464">
                <a:moveTo>
                  <a:pt x="1" y="0"/>
                </a:moveTo>
                <a:cubicBezTo>
                  <a:pt x="210" y="648"/>
                  <a:pt x="784" y="1108"/>
                  <a:pt x="1463" y="1181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5714939" y="2202525"/>
            <a:ext cx="99236" cy="158915"/>
          </a:xfrm>
          <a:custGeom>
            <a:rect b="b" l="l" r="r" t="t"/>
            <a:pathLst>
              <a:path extrusionOk="0" fill="none" h="1390" w="868">
                <a:moveTo>
                  <a:pt x="0" y="0"/>
                </a:moveTo>
                <a:cubicBezTo>
                  <a:pt x="11" y="585"/>
                  <a:pt x="345" y="1118"/>
                  <a:pt x="867" y="1390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5482054" y="2309993"/>
            <a:ext cx="193556" cy="421754"/>
          </a:xfrm>
          <a:custGeom>
            <a:rect b="b" l="l" r="r" t="t"/>
            <a:pathLst>
              <a:path extrusionOk="0" fill="none" h="3689" w="1693">
                <a:moveTo>
                  <a:pt x="1692" y="3688"/>
                </a:moveTo>
                <a:cubicBezTo>
                  <a:pt x="1567" y="3061"/>
                  <a:pt x="951" y="2685"/>
                  <a:pt x="564" y="2174"/>
                </a:cubicBezTo>
                <a:cubicBezTo>
                  <a:pt x="105" y="1547"/>
                  <a:pt x="0" y="721"/>
                  <a:pt x="282" y="1"/>
                </a:cubicBezTo>
                <a:lnTo>
                  <a:pt x="407" y="1"/>
                </a:lnTo>
              </a:path>
            </a:pathLst>
          </a:custGeom>
          <a:solidFill>
            <a:schemeClr val="dk1"/>
          </a:solidFill>
          <a:ln cap="flat" cmpd="sng" w="340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5571573" y="2712540"/>
            <a:ext cx="316573" cy="354758"/>
          </a:xfrm>
          <a:custGeom>
            <a:rect b="b" l="l" r="r" t="t"/>
            <a:pathLst>
              <a:path extrusionOk="0" fill="none" h="3103" w="2769">
                <a:moveTo>
                  <a:pt x="2769" y="2476"/>
                </a:moveTo>
                <a:lnTo>
                  <a:pt x="2309" y="940"/>
                </a:lnTo>
                <a:cubicBezTo>
                  <a:pt x="2142" y="345"/>
                  <a:pt x="1515" y="0"/>
                  <a:pt x="930" y="178"/>
                </a:cubicBezTo>
                <a:cubicBezTo>
                  <a:pt x="335" y="355"/>
                  <a:pt x="1" y="982"/>
                  <a:pt x="189" y="1567"/>
                </a:cubicBezTo>
                <a:lnTo>
                  <a:pt x="638" y="3103"/>
                </a:lnTo>
              </a:path>
            </a:pathLst>
          </a:custGeom>
          <a:noFill/>
          <a:ln cap="flat" cmpd="sng" w="6525">
            <a:solidFill>
              <a:srgbClr val="FFE8E2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5855791" y="2950798"/>
            <a:ext cx="56821" cy="52019"/>
          </a:xfrm>
          <a:custGeom>
            <a:rect b="b" l="l" r="r" t="t"/>
            <a:pathLst>
              <a:path extrusionOk="0" h="455" w="497">
                <a:moveTo>
                  <a:pt x="250" y="0"/>
                </a:moveTo>
                <a:cubicBezTo>
                  <a:pt x="165" y="0"/>
                  <a:pt x="86" y="41"/>
                  <a:pt x="43" y="110"/>
                </a:cubicBezTo>
                <a:cubicBezTo>
                  <a:pt x="32" y="131"/>
                  <a:pt x="22" y="152"/>
                  <a:pt x="22" y="172"/>
                </a:cubicBezTo>
                <a:cubicBezTo>
                  <a:pt x="1" y="235"/>
                  <a:pt x="11" y="287"/>
                  <a:pt x="43" y="340"/>
                </a:cubicBezTo>
                <a:cubicBezTo>
                  <a:pt x="74" y="392"/>
                  <a:pt x="116" y="423"/>
                  <a:pt x="168" y="444"/>
                </a:cubicBezTo>
                <a:cubicBezTo>
                  <a:pt x="192" y="451"/>
                  <a:pt x="215" y="454"/>
                  <a:pt x="237" y="454"/>
                </a:cubicBezTo>
                <a:cubicBezTo>
                  <a:pt x="384" y="454"/>
                  <a:pt x="497" y="317"/>
                  <a:pt x="460" y="172"/>
                </a:cubicBezTo>
                <a:cubicBezTo>
                  <a:pt x="440" y="89"/>
                  <a:pt x="377" y="37"/>
                  <a:pt x="304" y="5"/>
                </a:cubicBezTo>
                <a:cubicBezTo>
                  <a:pt x="286" y="2"/>
                  <a:pt x="268" y="0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5615817" y="3032542"/>
            <a:ext cx="54992" cy="51447"/>
          </a:xfrm>
          <a:custGeom>
            <a:rect b="b" l="l" r="r" t="t"/>
            <a:pathLst>
              <a:path extrusionOk="0" h="450" w="481">
                <a:moveTo>
                  <a:pt x="233" y="1"/>
                </a:moveTo>
                <a:cubicBezTo>
                  <a:pt x="154" y="1"/>
                  <a:pt x="82" y="40"/>
                  <a:pt x="42" y="105"/>
                </a:cubicBezTo>
                <a:cubicBezTo>
                  <a:pt x="31" y="126"/>
                  <a:pt x="21" y="147"/>
                  <a:pt x="11" y="168"/>
                </a:cubicBezTo>
                <a:cubicBezTo>
                  <a:pt x="0" y="231"/>
                  <a:pt x="11" y="283"/>
                  <a:pt x="42" y="335"/>
                </a:cubicBezTo>
                <a:cubicBezTo>
                  <a:pt x="63" y="387"/>
                  <a:pt x="115" y="419"/>
                  <a:pt x="167" y="439"/>
                </a:cubicBezTo>
                <a:cubicBezTo>
                  <a:pt x="190" y="446"/>
                  <a:pt x="214" y="450"/>
                  <a:pt x="236" y="450"/>
                </a:cubicBezTo>
                <a:cubicBezTo>
                  <a:pt x="286" y="450"/>
                  <a:pt x="333" y="433"/>
                  <a:pt x="376" y="398"/>
                </a:cubicBezTo>
                <a:cubicBezTo>
                  <a:pt x="449" y="345"/>
                  <a:pt x="481" y="251"/>
                  <a:pt x="460" y="168"/>
                </a:cubicBezTo>
                <a:cubicBezTo>
                  <a:pt x="439" y="84"/>
                  <a:pt x="376" y="32"/>
                  <a:pt x="303" y="11"/>
                </a:cubicBezTo>
                <a:cubicBezTo>
                  <a:pt x="279" y="4"/>
                  <a:pt x="256" y="1"/>
                  <a:pt x="2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5427063" y="2729232"/>
            <a:ext cx="336923" cy="677276"/>
          </a:xfrm>
          <a:custGeom>
            <a:rect b="b" l="l" r="r" t="t"/>
            <a:pathLst>
              <a:path extrusionOk="0" fill="none" h="5924" w="2947">
                <a:moveTo>
                  <a:pt x="1" y="0"/>
                </a:moveTo>
                <a:cubicBezTo>
                  <a:pt x="1233" y="1839"/>
                  <a:pt x="2226" y="3834"/>
                  <a:pt x="2946" y="5923"/>
                </a:cubicBezTo>
              </a:path>
            </a:pathLst>
          </a:custGeom>
          <a:solidFill>
            <a:schemeClr val="dk1"/>
          </a:solidFill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5809259" y="3143669"/>
            <a:ext cx="118329" cy="117071"/>
          </a:xfrm>
          <a:custGeom>
            <a:rect b="b" l="l" r="r" t="t"/>
            <a:pathLst>
              <a:path extrusionOk="0" h="1024" w="1035">
                <a:moveTo>
                  <a:pt x="523" y="0"/>
                </a:moveTo>
                <a:cubicBezTo>
                  <a:pt x="230" y="0"/>
                  <a:pt x="0" y="230"/>
                  <a:pt x="0" y="512"/>
                </a:cubicBezTo>
                <a:cubicBezTo>
                  <a:pt x="0" y="794"/>
                  <a:pt x="230" y="1024"/>
                  <a:pt x="523" y="1024"/>
                </a:cubicBezTo>
                <a:cubicBezTo>
                  <a:pt x="805" y="1024"/>
                  <a:pt x="1035" y="794"/>
                  <a:pt x="1035" y="512"/>
                </a:cubicBezTo>
                <a:cubicBezTo>
                  <a:pt x="1035" y="230"/>
                  <a:pt x="805" y="0"/>
                  <a:pt x="523" y="0"/>
                </a:cubicBez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5842643" y="3175909"/>
            <a:ext cx="52705" cy="52591"/>
          </a:xfrm>
          <a:custGeom>
            <a:rect b="b" l="l" r="r" t="t"/>
            <a:pathLst>
              <a:path extrusionOk="0" fill="none" h="460" w="461">
                <a:moveTo>
                  <a:pt x="461" y="230"/>
                </a:moveTo>
                <a:cubicBezTo>
                  <a:pt x="461" y="355"/>
                  <a:pt x="356" y="460"/>
                  <a:pt x="231" y="460"/>
                </a:cubicBezTo>
                <a:cubicBezTo>
                  <a:pt x="105" y="460"/>
                  <a:pt x="1" y="355"/>
                  <a:pt x="1" y="230"/>
                </a:cubicBezTo>
                <a:cubicBezTo>
                  <a:pt x="1" y="105"/>
                  <a:pt x="105" y="0"/>
                  <a:pt x="231" y="0"/>
                </a:cubicBezTo>
                <a:cubicBezTo>
                  <a:pt x="356" y="0"/>
                  <a:pt x="461" y="105"/>
                  <a:pt x="461" y="230"/>
                </a:cubicBezTo>
                <a:close/>
              </a:path>
            </a:pathLst>
          </a:custGeom>
          <a:solidFill>
            <a:schemeClr val="dk1"/>
          </a:solidFill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5786508" y="2464106"/>
            <a:ext cx="98093" cy="738213"/>
          </a:xfrm>
          <a:custGeom>
            <a:rect b="b" l="l" r="r" t="t"/>
            <a:pathLst>
              <a:path extrusionOk="0" fill="none" h="6457" w="858">
                <a:moveTo>
                  <a:pt x="1" y="0"/>
                </a:moveTo>
                <a:cubicBezTo>
                  <a:pt x="617" y="439"/>
                  <a:pt x="858" y="1254"/>
                  <a:pt x="847" y="2006"/>
                </a:cubicBezTo>
                <a:cubicBezTo>
                  <a:pt x="826" y="2769"/>
                  <a:pt x="607" y="3500"/>
                  <a:pt x="481" y="4252"/>
                </a:cubicBezTo>
                <a:cubicBezTo>
                  <a:pt x="356" y="4994"/>
                  <a:pt x="356" y="5798"/>
                  <a:pt x="722" y="6456"/>
                </a:cubicBezTo>
              </a:path>
            </a:pathLst>
          </a:custGeom>
          <a:solidFill>
            <a:schemeClr val="dk1"/>
          </a:solidFill>
          <a:ln cap="flat" cmpd="sng" w="340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/>
          <p:nvPr/>
        </p:nvSpPr>
        <p:spPr>
          <a:xfrm>
            <a:off x="6598691" y="2870197"/>
            <a:ext cx="284332" cy="277130"/>
          </a:xfrm>
          <a:custGeom>
            <a:rect b="b" l="l" r="r" t="t"/>
            <a:pathLst>
              <a:path extrusionOk="0" h="2424" w="2487">
                <a:moveTo>
                  <a:pt x="387" y="0"/>
                </a:moveTo>
                <a:lnTo>
                  <a:pt x="0" y="407"/>
                </a:lnTo>
                <a:lnTo>
                  <a:pt x="2100" y="2424"/>
                </a:lnTo>
                <a:lnTo>
                  <a:pt x="2487" y="2016"/>
                </a:lnTo>
                <a:lnTo>
                  <a:pt x="387" y="0"/>
                </a:ln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6547358" y="2820008"/>
            <a:ext cx="68139" cy="70540"/>
          </a:xfrm>
          <a:custGeom>
            <a:rect b="b" l="l" r="r" t="t"/>
            <a:pathLst>
              <a:path extrusionOk="0" h="617" w="596">
                <a:moveTo>
                  <a:pt x="502" y="0"/>
                </a:moveTo>
                <a:lnTo>
                  <a:pt x="0" y="533"/>
                </a:lnTo>
                <a:lnTo>
                  <a:pt x="94" y="617"/>
                </a:lnTo>
                <a:lnTo>
                  <a:pt x="596" y="94"/>
                </a:lnTo>
                <a:lnTo>
                  <a:pt x="502" y="0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6708560" y="2975264"/>
            <a:ext cx="44245" cy="45502"/>
          </a:xfrm>
          <a:custGeom>
            <a:rect b="b" l="l" r="r" t="t"/>
            <a:pathLst>
              <a:path extrusionOk="0" h="398" w="387">
                <a:moveTo>
                  <a:pt x="293" y="0"/>
                </a:moveTo>
                <a:lnTo>
                  <a:pt x="1" y="314"/>
                </a:lnTo>
                <a:lnTo>
                  <a:pt x="95" y="397"/>
                </a:lnTo>
                <a:lnTo>
                  <a:pt x="387" y="94"/>
                </a:lnTo>
                <a:lnTo>
                  <a:pt x="293" y="0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6718163" y="2986011"/>
            <a:ext cx="154113" cy="149426"/>
          </a:xfrm>
          <a:custGeom>
            <a:rect b="b" l="l" r="r" t="t"/>
            <a:pathLst>
              <a:path extrusionOk="0" h="1307" w="1348">
                <a:moveTo>
                  <a:pt x="303" y="0"/>
                </a:moveTo>
                <a:lnTo>
                  <a:pt x="0" y="303"/>
                </a:lnTo>
                <a:lnTo>
                  <a:pt x="1055" y="1306"/>
                </a:lnTo>
                <a:lnTo>
                  <a:pt x="1348" y="1003"/>
                </a:lnTo>
                <a:lnTo>
                  <a:pt x="303" y="0"/>
                </a:lnTo>
                <a:close/>
              </a:path>
            </a:pathLst>
          </a:custGeom>
          <a:solidFill>
            <a:srgbClr val="FFC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6581999" y="2855792"/>
            <a:ext cx="147025" cy="142223"/>
          </a:xfrm>
          <a:custGeom>
            <a:rect b="b" l="l" r="r" t="t"/>
            <a:pathLst>
              <a:path extrusionOk="0" h="1244" w="1286">
                <a:moveTo>
                  <a:pt x="73" y="1"/>
                </a:moveTo>
                <a:lnTo>
                  <a:pt x="0" y="74"/>
                </a:lnTo>
                <a:lnTo>
                  <a:pt x="1222" y="1244"/>
                </a:lnTo>
                <a:lnTo>
                  <a:pt x="1285" y="1171"/>
                </a:lnTo>
                <a:lnTo>
                  <a:pt x="73" y="1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6591488" y="2862995"/>
            <a:ext cx="68254" cy="70540"/>
          </a:xfrm>
          <a:custGeom>
            <a:rect b="b" l="l" r="r" t="t"/>
            <a:pathLst>
              <a:path extrusionOk="0" h="617" w="597">
                <a:moveTo>
                  <a:pt x="513" y="0"/>
                </a:moveTo>
                <a:lnTo>
                  <a:pt x="1" y="533"/>
                </a:lnTo>
                <a:lnTo>
                  <a:pt x="95" y="617"/>
                </a:lnTo>
                <a:lnTo>
                  <a:pt x="596" y="94"/>
                </a:lnTo>
                <a:lnTo>
                  <a:pt x="513" y="0"/>
                </a:ln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>
            <a:off x="6854213" y="3113829"/>
            <a:ext cx="33612" cy="32355"/>
          </a:xfrm>
          <a:custGeom>
            <a:rect b="b" l="l" r="r" t="t"/>
            <a:pathLst>
              <a:path extrusionOk="0" h="283" w="294">
                <a:moveTo>
                  <a:pt x="168" y="0"/>
                </a:moveTo>
                <a:lnTo>
                  <a:pt x="1" y="167"/>
                </a:lnTo>
                <a:lnTo>
                  <a:pt x="220" y="282"/>
                </a:lnTo>
                <a:lnTo>
                  <a:pt x="293" y="209"/>
                </a:lnTo>
                <a:lnTo>
                  <a:pt x="168" y="0"/>
                </a:lnTo>
                <a:close/>
              </a:path>
            </a:pathLst>
          </a:custGeom>
          <a:solidFill>
            <a:srgbClr val="7EAB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2"/>
          <p:cNvSpPr/>
          <p:nvPr/>
        </p:nvSpPr>
        <p:spPr>
          <a:xfrm>
            <a:off x="6882909" y="3142411"/>
            <a:ext cx="68254" cy="64595"/>
          </a:xfrm>
          <a:custGeom>
            <a:rect b="b" l="l" r="r" t="t"/>
            <a:pathLst>
              <a:path extrusionOk="0" fill="none" h="565" w="597">
                <a:moveTo>
                  <a:pt x="1" y="1"/>
                </a:moveTo>
                <a:lnTo>
                  <a:pt x="596" y="565"/>
                </a:ln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6558105" y="2972863"/>
            <a:ext cx="93291" cy="65738"/>
          </a:xfrm>
          <a:custGeom>
            <a:rect b="b" l="l" r="r" t="t"/>
            <a:pathLst>
              <a:path extrusionOk="0" fill="none" h="575" w="816">
                <a:moveTo>
                  <a:pt x="669" y="575"/>
                </a:moveTo>
                <a:cubicBezTo>
                  <a:pt x="512" y="564"/>
                  <a:pt x="355" y="523"/>
                  <a:pt x="220" y="450"/>
                </a:cubicBezTo>
                <a:cubicBezTo>
                  <a:pt x="147" y="429"/>
                  <a:pt x="84" y="387"/>
                  <a:pt x="32" y="335"/>
                </a:cubicBezTo>
                <a:cubicBezTo>
                  <a:pt x="0" y="282"/>
                  <a:pt x="11" y="220"/>
                  <a:pt x="42" y="168"/>
                </a:cubicBezTo>
                <a:cubicBezTo>
                  <a:pt x="73" y="126"/>
                  <a:pt x="126" y="94"/>
                  <a:pt x="178" y="74"/>
                </a:cubicBezTo>
                <a:cubicBezTo>
                  <a:pt x="272" y="53"/>
                  <a:pt x="376" y="32"/>
                  <a:pt x="481" y="21"/>
                </a:cubicBezTo>
                <a:cubicBezTo>
                  <a:pt x="596" y="11"/>
                  <a:pt x="700" y="11"/>
                  <a:pt x="815" y="0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6532953" y="3036201"/>
            <a:ext cx="101637" cy="102780"/>
          </a:xfrm>
          <a:custGeom>
            <a:rect b="b" l="l" r="r" t="t"/>
            <a:pathLst>
              <a:path extrusionOk="0" fill="none" h="899" w="889">
                <a:moveTo>
                  <a:pt x="105" y="898"/>
                </a:moveTo>
                <a:cubicBezTo>
                  <a:pt x="43" y="888"/>
                  <a:pt x="1" y="836"/>
                  <a:pt x="1" y="773"/>
                </a:cubicBezTo>
                <a:cubicBezTo>
                  <a:pt x="1" y="710"/>
                  <a:pt x="43" y="658"/>
                  <a:pt x="95" y="627"/>
                </a:cubicBezTo>
                <a:cubicBezTo>
                  <a:pt x="147" y="595"/>
                  <a:pt x="199" y="575"/>
                  <a:pt x="262" y="564"/>
                </a:cubicBezTo>
                <a:cubicBezTo>
                  <a:pt x="440" y="522"/>
                  <a:pt x="617" y="512"/>
                  <a:pt x="795" y="512"/>
                </a:cubicBezTo>
                <a:cubicBezTo>
                  <a:pt x="565" y="491"/>
                  <a:pt x="356" y="428"/>
                  <a:pt x="158" y="324"/>
                </a:cubicBezTo>
                <a:cubicBezTo>
                  <a:pt x="105" y="293"/>
                  <a:pt x="53" y="230"/>
                  <a:pt x="64" y="178"/>
                </a:cubicBezTo>
                <a:cubicBezTo>
                  <a:pt x="84" y="115"/>
                  <a:pt x="137" y="94"/>
                  <a:pt x="199" y="73"/>
                </a:cubicBezTo>
                <a:cubicBezTo>
                  <a:pt x="314" y="42"/>
                  <a:pt x="429" y="21"/>
                  <a:pt x="544" y="10"/>
                </a:cubicBezTo>
                <a:cubicBezTo>
                  <a:pt x="659" y="0"/>
                  <a:pt x="774" y="0"/>
                  <a:pt x="889" y="10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5624163" y="3444579"/>
            <a:ext cx="93177" cy="72941"/>
          </a:xfrm>
          <a:custGeom>
            <a:rect b="b" l="l" r="r" t="t"/>
            <a:pathLst>
              <a:path extrusionOk="0" fill="none" h="638" w="815">
                <a:moveTo>
                  <a:pt x="815" y="1"/>
                </a:moveTo>
                <a:cubicBezTo>
                  <a:pt x="523" y="189"/>
                  <a:pt x="240" y="398"/>
                  <a:pt x="0" y="638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5717340" y="3457726"/>
            <a:ext cx="39443" cy="84945"/>
          </a:xfrm>
          <a:custGeom>
            <a:rect b="b" l="l" r="r" t="t"/>
            <a:pathLst>
              <a:path extrusionOk="0" fill="none" h="743" w="345">
                <a:moveTo>
                  <a:pt x="345" y="1"/>
                </a:moveTo>
                <a:cubicBezTo>
                  <a:pt x="198" y="220"/>
                  <a:pt x="73" y="471"/>
                  <a:pt x="0" y="742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6578341" y="3572397"/>
            <a:ext cx="3773" cy="99236"/>
          </a:xfrm>
          <a:custGeom>
            <a:rect b="b" l="l" r="r" t="t"/>
            <a:pathLst>
              <a:path extrusionOk="0" fill="none" h="868" w="33">
                <a:moveTo>
                  <a:pt x="11" y="0"/>
                </a:moveTo>
                <a:cubicBezTo>
                  <a:pt x="32" y="293"/>
                  <a:pt x="22" y="585"/>
                  <a:pt x="1" y="868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6601092" y="3528152"/>
            <a:ext cx="14405" cy="148283"/>
          </a:xfrm>
          <a:custGeom>
            <a:rect b="b" l="l" r="r" t="t"/>
            <a:pathLst>
              <a:path extrusionOk="0" fill="none" h="1297" w="126">
                <a:moveTo>
                  <a:pt x="0" y="1"/>
                </a:moveTo>
                <a:cubicBezTo>
                  <a:pt x="94" y="429"/>
                  <a:pt x="126" y="858"/>
                  <a:pt x="94" y="1296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 txBox="1"/>
          <p:nvPr>
            <p:ph idx="4294967295" type="title"/>
          </p:nvPr>
        </p:nvSpPr>
        <p:spPr>
          <a:xfrm>
            <a:off x="506750" y="753200"/>
            <a:ext cx="32751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01</a:t>
            </a:r>
            <a:endParaRPr sz="10000"/>
          </a:p>
        </p:txBody>
      </p:sp>
      <p:sp>
        <p:nvSpPr>
          <p:cNvPr id="484" name="Google Shape;48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 txBox="1"/>
          <p:nvPr/>
        </p:nvSpPr>
        <p:spPr>
          <a:xfrm>
            <a:off x="714300" y="1254075"/>
            <a:ext cx="44088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What is vaccine?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Why do we need vaccine?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Why should we got vaccinated?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What is Emotional drivers?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Relation between vaccination and emotional driver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Motivation of this domain.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Why do we choose this domain?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Research outcome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1" name="Google Shape;49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33"/>
          <p:cNvSpPr txBox="1"/>
          <p:nvPr/>
        </p:nvSpPr>
        <p:spPr>
          <a:xfrm>
            <a:off x="5339625" y="1198475"/>
            <a:ext cx="3640500" cy="2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Types of tools and methods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Google Colab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Pandas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Numpy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Seaborn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Matplotlib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title"/>
          </p:nvPr>
        </p:nvSpPr>
        <p:spPr>
          <a:xfrm>
            <a:off x="3640325" y="2913550"/>
            <a:ext cx="53571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LITERATURE REVIEW</a:t>
            </a:r>
            <a:endParaRPr sz="3900"/>
          </a:p>
        </p:txBody>
      </p:sp>
      <p:sp>
        <p:nvSpPr>
          <p:cNvPr id="498" name="Google Shape;498;p34"/>
          <p:cNvSpPr txBox="1"/>
          <p:nvPr>
            <p:ph idx="2" type="title"/>
          </p:nvPr>
        </p:nvSpPr>
        <p:spPr>
          <a:xfrm>
            <a:off x="524207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25" y="84475"/>
            <a:ext cx="3125100" cy="30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06" name="Google Shape;506;p35"/>
          <p:cNvSpPr txBox="1"/>
          <p:nvPr>
            <p:ph idx="1" type="subTitle"/>
          </p:nvPr>
        </p:nvSpPr>
        <p:spPr>
          <a:xfrm>
            <a:off x="1079475" y="971750"/>
            <a:ext cx="18510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1B3B4"/>
                </a:solidFill>
              </a:rPr>
              <a:t>Walsh et. al [1]</a:t>
            </a:r>
            <a:endParaRPr/>
          </a:p>
        </p:txBody>
      </p:sp>
      <p:sp>
        <p:nvSpPr>
          <p:cNvPr id="507" name="Google Shape;507;p35"/>
          <p:cNvSpPr txBox="1"/>
          <p:nvPr>
            <p:ph idx="2" type="subTitle"/>
          </p:nvPr>
        </p:nvSpPr>
        <p:spPr>
          <a:xfrm>
            <a:off x="1108775" y="1259925"/>
            <a:ext cx="77154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Influencing COVID-19 Vaccine Hesitancy and Acceptance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Past vaccination behavior, risk perception, social influences and civic responsibility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Government and healthcare providers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>
            <p:ph idx="3" type="subTitle"/>
          </p:nvPr>
        </p:nvSpPr>
        <p:spPr>
          <a:xfrm>
            <a:off x="1080534" y="3405388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Raut et. al [3]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 txBox="1"/>
          <p:nvPr>
            <p:ph idx="4" type="subTitle"/>
          </p:nvPr>
        </p:nvSpPr>
        <p:spPr>
          <a:xfrm>
            <a:off x="1108775" y="3701970"/>
            <a:ext cx="5658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COVID-19 Vaccine Acceptance and Hesitancy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Misinformation, conspiracy theories and political polarization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Vaccin literacy, trust in vaccin and government</a:t>
            </a:r>
            <a:endParaRPr/>
          </a:p>
        </p:txBody>
      </p:sp>
      <p:sp>
        <p:nvSpPr>
          <p:cNvPr id="510" name="Google Shape;510;p35"/>
          <p:cNvSpPr txBox="1"/>
          <p:nvPr>
            <p:ph idx="1" type="subTitle"/>
          </p:nvPr>
        </p:nvSpPr>
        <p:spPr>
          <a:xfrm>
            <a:off x="1080199" y="2181425"/>
            <a:ext cx="2261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Rancher et. al [2]</a:t>
            </a:r>
            <a:endParaRPr>
              <a:solidFill>
                <a:srgbClr val="51B3B4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3B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"/>
          <p:cNvSpPr txBox="1"/>
          <p:nvPr>
            <p:ph idx="2" type="subTitle"/>
          </p:nvPr>
        </p:nvSpPr>
        <p:spPr>
          <a:xfrm>
            <a:off x="1080200" y="2485175"/>
            <a:ext cx="62787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COVID-19 Vaccine Hesitancy in the United States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Race, ethnicity, socioeconomic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communication and equitable access to vaccination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17" name="Google Shape;517;p36"/>
          <p:cNvSpPr txBox="1"/>
          <p:nvPr>
            <p:ph idx="1" type="subTitle"/>
          </p:nvPr>
        </p:nvSpPr>
        <p:spPr>
          <a:xfrm>
            <a:off x="907627" y="10937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Gupta et.al [4]</a:t>
            </a:r>
            <a:endParaRPr/>
          </a:p>
        </p:txBody>
      </p:sp>
      <p:sp>
        <p:nvSpPr>
          <p:cNvPr id="518" name="Google Shape;518;p36"/>
          <p:cNvSpPr txBox="1"/>
          <p:nvPr>
            <p:ph idx="2" type="subTitle"/>
          </p:nvPr>
        </p:nvSpPr>
        <p:spPr>
          <a:xfrm>
            <a:off x="907625" y="1404625"/>
            <a:ext cx="75984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Analysis of COVID-19 Dynamics: Insights from Statistical and Machine Learning Approaches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Demographic, medical and vaccination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the factors influence most</a:t>
            </a:r>
            <a:endParaRPr/>
          </a:p>
        </p:txBody>
      </p:sp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907614" y="2694825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Saifuzzaman et. al [5]</a:t>
            </a:r>
            <a:endParaRPr/>
          </a:p>
        </p:txBody>
      </p:sp>
      <p:sp>
        <p:nvSpPr>
          <p:cNvPr id="520" name="Google Shape;520;p36"/>
          <p:cNvSpPr txBox="1"/>
          <p:nvPr>
            <p:ph idx="2" type="subTitle"/>
          </p:nvPr>
        </p:nvSpPr>
        <p:spPr>
          <a:xfrm>
            <a:off x="907625" y="2981175"/>
            <a:ext cx="66675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Impact of COVID-19: A Multifaceted Literature Review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Brought unusual challenges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Educational disruption, economic challenges,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Mental health, reshaping the social norms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 txBox="1"/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26" name="Google Shape;526;p37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27" name="Google Shape;527;p37"/>
          <p:cNvGrpSpPr/>
          <p:nvPr/>
        </p:nvGrpSpPr>
        <p:grpSpPr>
          <a:xfrm>
            <a:off x="492303" y="1860830"/>
            <a:ext cx="1518052" cy="1278864"/>
            <a:chOff x="7636443" y="1204988"/>
            <a:chExt cx="804565" cy="677795"/>
          </a:xfrm>
        </p:grpSpPr>
        <p:grpSp>
          <p:nvGrpSpPr>
            <p:cNvPr id="528" name="Google Shape;528;p37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529" name="Google Shape;529;p37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37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532" name="Google Shape;532;p37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37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535" name="Google Shape;535;p37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37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538" name="Google Shape;538;p3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40" name="Google Shape;5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39" y="1594449"/>
            <a:ext cx="1564904" cy="98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50" y="453250"/>
            <a:ext cx="5080701" cy="121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335" y="2753966"/>
            <a:ext cx="1822713" cy="1314459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