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762500" cy="4762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13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7188" y="779419"/>
            <a:ext cx="4048125" cy="1658056"/>
          </a:xfrm>
        </p:spPr>
        <p:txBody>
          <a:bodyPr anchor="b"/>
          <a:lstStyle>
            <a:lvl1pPr algn="ctr">
              <a:defRPr sz="31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5313" y="2501415"/>
            <a:ext cx="3571875" cy="1149835"/>
          </a:xfrm>
        </p:spPr>
        <p:txBody>
          <a:bodyPr/>
          <a:lstStyle>
            <a:lvl1pPr marL="0" indent="0" algn="ctr">
              <a:buNone/>
              <a:defRPr sz="1250"/>
            </a:lvl1pPr>
            <a:lvl2pPr marL="238110" indent="0" algn="ctr">
              <a:buNone/>
              <a:defRPr sz="1042"/>
            </a:lvl2pPr>
            <a:lvl3pPr marL="476220" indent="0" algn="ctr">
              <a:buNone/>
              <a:defRPr sz="937"/>
            </a:lvl3pPr>
            <a:lvl4pPr marL="714329" indent="0" algn="ctr">
              <a:buNone/>
              <a:defRPr sz="833"/>
            </a:lvl4pPr>
            <a:lvl5pPr marL="952439" indent="0" algn="ctr">
              <a:buNone/>
              <a:defRPr sz="833"/>
            </a:lvl5pPr>
            <a:lvl6pPr marL="1190549" indent="0" algn="ctr">
              <a:buNone/>
              <a:defRPr sz="833"/>
            </a:lvl6pPr>
            <a:lvl7pPr marL="1428659" indent="0" algn="ctr">
              <a:buNone/>
              <a:defRPr sz="833"/>
            </a:lvl7pPr>
            <a:lvl8pPr marL="1666768" indent="0" algn="ctr">
              <a:buNone/>
              <a:defRPr sz="833"/>
            </a:lvl8pPr>
            <a:lvl9pPr marL="1904878" indent="0" algn="ctr">
              <a:buNone/>
              <a:defRPr sz="8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1F4-E455-4F69-8D4E-4542B17E7D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2DD5-7E23-443E-9411-15C1E2D70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5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1F4-E455-4F69-8D4E-4542B17E7D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2DD5-7E23-443E-9411-15C1E2D70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40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08164" y="253559"/>
            <a:ext cx="1026914" cy="40359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7422" y="253559"/>
            <a:ext cx="3021211" cy="4035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1F4-E455-4F69-8D4E-4542B17E7D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2DD5-7E23-443E-9411-15C1E2D70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7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1F4-E455-4F69-8D4E-4542B17E7D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2DD5-7E23-443E-9411-15C1E2D70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99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942" y="1187319"/>
            <a:ext cx="4107656" cy="1981067"/>
          </a:xfrm>
        </p:spPr>
        <p:txBody>
          <a:bodyPr anchor="b"/>
          <a:lstStyle>
            <a:lvl1pPr>
              <a:defRPr sz="31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942" y="3187128"/>
            <a:ext cx="4107656" cy="1041797"/>
          </a:xfrm>
        </p:spPr>
        <p:txBody>
          <a:bodyPr/>
          <a:lstStyle>
            <a:lvl1pPr marL="0" indent="0">
              <a:buNone/>
              <a:defRPr sz="1250">
                <a:solidFill>
                  <a:schemeClr val="tx1">
                    <a:tint val="82000"/>
                  </a:schemeClr>
                </a:solidFill>
              </a:defRPr>
            </a:lvl1pPr>
            <a:lvl2pPr marL="238110" indent="0">
              <a:buNone/>
              <a:defRPr sz="1042">
                <a:solidFill>
                  <a:schemeClr val="tx1">
                    <a:tint val="82000"/>
                  </a:schemeClr>
                </a:solidFill>
              </a:defRPr>
            </a:lvl2pPr>
            <a:lvl3pPr marL="476220" indent="0">
              <a:buNone/>
              <a:defRPr sz="937">
                <a:solidFill>
                  <a:schemeClr val="tx1">
                    <a:tint val="82000"/>
                  </a:schemeClr>
                </a:solidFill>
              </a:defRPr>
            </a:lvl3pPr>
            <a:lvl4pPr marL="714329" indent="0">
              <a:buNone/>
              <a:defRPr sz="833">
                <a:solidFill>
                  <a:schemeClr val="tx1">
                    <a:tint val="82000"/>
                  </a:schemeClr>
                </a:solidFill>
              </a:defRPr>
            </a:lvl4pPr>
            <a:lvl5pPr marL="952439" indent="0">
              <a:buNone/>
              <a:defRPr sz="833">
                <a:solidFill>
                  <a:schemeClr val="tx1">
                    <a:tint val="82000"/>
                  </a:schemeClr>
                </a:solidFill>
              </a:defRPr>
            </a:lvl5pPr>
            <a:lvl6pPr marL="1190549" indent="0">
              <a:buNone/>
              <a:defRPr sz="833">
                <a:solidFill>
                  <a:schemeClr val="tx1">
                    <a:tint val="82000"/>
                  </a:schemeClr>
                </a:solidFill>
              </a:defRPr>
            </a:lvl6pPr>
            <a:lvl7pPr marL="1428659" indent="0">
              <a:buNone/>
              <a:defRPr sz="833">
                <a:solidFill>
                  <a:schemeClr val="tx1">
                    <a:tint val="82000"/>
                  </a:schemeClr>
                </a:solidFill>
              </a:defRPr>
            </a:lvl7pPr>
            <a:lvl8pPr marL="1666768" indent="0">
              <a:buNone/>
              <a:defRPr sz="833">
                <a:solidFill>
                  <a:schemeClr val="tx1">
                    <a:tint val="82000"/>
                  </a:schemeClr>
                </a:solidFill>
              </a:defRPr>
            </a:lvl8pPr>
            <a:lvl9pPr marL="1904878" indent="0">
              <a:buNone/>
              <a:defRPr sz="8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1F4-E455-4F69-8D4E-4542B17E7D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2DD5-7E23-443E-9411-15C1E2D70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521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7422" y="1267795"/>
            <a:ext cx="2024063" cy="302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1015" y="1267795"/>
            <a:ext cx="2024063" cy="3021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1F4-E455-4F69-8D4E-4542B17E7D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2DD5-7E23-443E-9411-15C1E2D70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04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42" y="253560"/>
            <a:ext cx="4107656" cy="9205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8043" y="1167474"/>
            <a:ext cx="2014760" cy="572161"/>
          </a:xfrm>
        </p:spPr>
        <p:txBody>
          <a:bodyPr anchor="b"/>
          <a:lstStyle>
            <a:lvl1pPr marL="0" indent="0">
              <a:buNone/>
              <a:defRPr sz="1250" b="1"/>
            </a:lvl1pPr>
            <a:lvl2pPr marL="238110" indent="0">
              <a:buNone/>
              <a:defRPr sz="1042" b="1"/>
            </a:lvl2pPr>
            <a:lvl3pPr marL="476220" indent="0">
              <a:buNone/>
              <a:defRPr sz="937" b="1"/>
            </a:lvl3pPr>
            <a:lvl4pPr marL="714329" indent="0">
              <a:buNone/>
              <a:defRPr sz="833" b="1"/>
            </a:lvl4pPr>
            <a:lvl5pPr marL="952439" indent="0">
              <a:buNone/>
              <a:defRPr sz="833" b="1"/>
            </a:lvl5pPr>
            <a:lvl6pPr marL="1190549" indent="0">
              <a:buNone/>
              <a:defRPr sz="833" b="1"/>
            </a:lvl6pPr>
            <a:lvl7pPr marL="1428659" indent="0">
              <a:buNone/>
              <a:defRPr sz="833" b="1"/>
            </a:lvl7pPr>
            <a:lvl8pPr marL="1666768" indent="0">
              <a:buNone/>
              <a:defRPr sz="833" b="1"/>
            </a:lvl8pPr>
            <a:lvl9pPr marL="1904878" indent="0">
              <a:buNone/>
              <a:defRPr sz="8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43" y="1739635"/>
            <a:ext cx="2014760" cy="2558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11016" y="1167474"/>
            <a:ext cx="2024683" cy="572161"/>
          </a:xfrm>
        </p:spPr>
        <p:txBody>
          <a:bodyPr anchor="b"/>
          <a:lstStyle>
            <a:lvl1pPr marL="0" indent="0">
              <a:buNone/>
              <a:defRPr sz="1250" b="1"/>
            </a:lvl1pPr>
            <a:lvl2pPr marL="238110" indent="0">
              <a:buNone/>
              <a:defRPr sz="1042" b="1"/>
            </a:lvl2pPr>
            <a:lvl3pPr marL="476220" indent="0">
              <a:buNone/>
              <a:defRPr sz="937" b="1"/>
            </a:lvl3pPr>
            <a:lvl4pPr marL="714329" indent="0">
              <a:buNone/>
              <a:defRPr sz="833" b="1"/>
            </a:lvl4pPr>
            <a:lvl5pPr marL="952439" indent="0">
              <a:buNone/>
              <a:defRPr sz="833" b="1"/>
            </a:lvl5pPr>
            <a:lvl6pPr marL="1190549" indent="0">
              <a:buNone/>
              <a:defRPr sz="833" b="1"/>
            </a:lvl6pPr>
            <a:lvl7pPr marL="1428659" indent="0">
              <a:buNone/>
              <a:defRPr sz="833" b="1"/>
            </a:lvl7pPr>
            <a:lvl8pPr marL="1666768" indent="0">
              <a:buNone/>
              <a:defRPr sz="833" b="1"/>
            </a:lvl8pPr>
            <a:lvl9pPr marL="1904878" indent="0">
              <a:buNone/>
              <a:defRPr sz="8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11016" y="1739635"/>
            <a:ext cx="2024683" cy="2558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1F4-E455-4F69-8D4E-4542B17E7D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2DD5-7E23-443E-9411-15C1E2D70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12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1F4-E455-4F69-8D4E-4542B17E7D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2DD5-7E23-443E-9411-15C1E2D70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99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1F4-E455-4F69-8D4E-4542B17E7D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2DD5-7E23-443E-9411-15C1E2D70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70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42" y="317500"/>
            <a:ext cx="1536030" cy="1111250"/>
          </a:xfrm>
        </p:spPr>
        <p:txBody>
          <a:bodyPr anchor="b"/>
          <a:lstStyle>
            <a:lvl1pPr>
              <a:defRPr sz="1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24683" y="685713"/>
            <a:ext cx="2411016" cy="3384462"/>
          </a:xfrm>
        </p:spPr>
        <p:txBody>
          <a:bodyPr/>
          <a:lstStyle>
            <a:lvl1pPr>
              <a:defRPr sz="1667"/>
            </a:lvl1pPr>
            <a:lvl2pPr>
              <a:defRPr sz="1458"/>
            </a:lvl2pPr>
            <a:lvl3pPr>
              <a:defRPr sz="1250"/>
            </a:lvl3pPr>
            <a:lvl4pPr>
              <a:defRPr sz="1042"/>
            </a:lvl4pPr>
            <a:lvl5pPr>
              <a:defRPr sz="1042"/>
            </a:lvl5pPr>
            <a:lvl6pPr>
              <a:defRPr sz="1042"/>
            </a:lvl6pPr>
            <a:lvl7pPr>
              <a:defRPr sz="1042"/>
            </a:lvl7pPr>
            <a:lvl8pPr>
              <a:defRPr sz="1042"/>
            </a:lvl8pPr>
            <a:lvl9pPr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042" y="1428750"/>
            <a:ext cx="1536030" cy="2646936"/>
          </a:xfrm>
        </p:spPr>
        <p:txBody>
          <a:bodyPr/>
          <a:lstStyle>
            <a:lvl1pPr marL="0" indent="0">
              <a:buNone/>
              <a:defRPr sz="833"/>
            </a:lvl1pPr>
            <a:lvl2pPr marL="238110" indent="0">
              <a:buNone/>
              <a:defRPr sz="729"/>
            </a:lvl2pPr>
            <a:lvl3pPr marL="476220" indent="0">
              <a:buNone/>
              <a:defRPr sz="625"/>
            </a:lvl3pPr>
            <a:lvl4pPr marL="714329" indent="0">
              <a:buNone/>
              <a:defRPr sz="521"/>
            </a:lvl4pPr>
            <a:lvl5pPr marL="952439" indent="0">
              <a:buNone/>
              <a:defRPr sz="521"/>
            </a:lvl5pPr>
            <a:lvl6pPr marL="1190549" indent="0">
              <a:buNone/>
              <a:defRPr sz="521"/>
            </a:lvl6pPr>
            <a:lvl7pPr marL="1428659" indent="0">
              <a:buNone/>
              <a:defRPr sz="521"/>
            </a:lvl7pPr>
            <a:lvl8pPr marL="1666768" indent="0">
              <a:buNone/>
              <a:defRPr sz="521"/>
            </a:lvl8pPr>
            <a:lvl9pPr marL="1904878" indent="0">
              <a:buNone/>
              <a:defRPr sz="5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1F4-E455-4F69-8D4E-4542B17E7D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2DD5-7E23-443E-9411-15C1E2D70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51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8042" y="317500"/>
            <a:ext cx="1536030" cy="1111250"/>
          </a:xfrm>
        </p:spPr>
        <p:txBody>
          <a:bodyPr anchor="b"/>
          <a:lstStyle>
            <a:lvl1pPr>
              <a:defRPr sz="16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24683" y="685713"/>
            <a:ext cx="2411016" cy="3384462"/>
          </a:xfrm>
        </p:spPr>
        <p:txBody>
          <a:bodyPr anchor="t"/>
          <a:lstStyle>
            <a:lvl1pPr marL="0" indent="0">
              <a:buNone/>
              <a:defRPr sz="1667"/>
            </a:lvl1pPr>
            <a:lvl2pPr marL="238110" indent="0">
              <a:buNone/>
              <a:defRPr sz="1458"/>
            </a:lvl2pPr>
            <a:lvl3pPr marL="476220" indent="0">
              <a:buNone/>
              <a:defRPr sz="1250"/>
            </a:lvl3pPr>
            <a:lvl4pPr marL="714329" indent="0">
              <a:buNone/>
              <a:defRPr sz="1042"/>
            </a:lvl4pPr>
            <a:lvl5pPr marL="952439" indent="0">
              <a:buNone/>
              <a:defRPr sz="1042"/>
            </a:lvl5pPr>
            <a:lvl6pPr marL="1190549" indent="0">
              <a:buNone/>
              <a:defRPr sz="1042"/>
            </a:lvl6pPr>
            <a:lvl7pPr marL="1428659" indent="0">
              <a:buNone/>
              <a:defRPr sz="1042"/>
            </a:lvl7pPr>
            <a:lvl8pPr marL="1666768" indent="0">
              <a:buNone/>
              <a:defRPr sz="1042"/>
            </a:lvl8pPr>
            <a:lvl9pPr marL="1904878" indent="0">
              <a:buNone/>
              <a:defRPr sz="104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8042" y="1428750"/>
            <a:ext cx="1536030" cy="2646936"/>
          </a:xfrm>
        </p:spPr>
        <p:txBody>
          <a:bodyPr/>
          <a:lstStyle>
            <a:lvl1pPr marL="0" indent="0">
              <a:buNone/>
              <a:defRPr sz="833"/>
            </a:lvl1pPr>
            <a:lvl2pPr marL="238110" indent="0">
              <a:buNone/>
              <a:defRPr sz="729"/>
            </a:lvl2pPr>
            <a:lvl3pPr marL="476220" indent="0">
              <a:buNone/>
              <a:defRPr sz="625"/>
            </a:lvl3pPr>
            <a:lvl4pPr marL="714329" indent="0">
              <a:buNone/>
              <a:defRPr sz="521"/>
            </a:lvl4pPr>
            <a:lvl5pPr marL="952439" indent="0">
              <a:buNone/>
              <a:defRPr sz="521"/>
            </a:lvl5pPr>
            <a:lvl6pPr marL="1190549" indent="0">
              <a:buNone/>
              <a:defRPr sz="521"/>
            </a:lvl6pPr>
            <a:lvl7pPr marL="1428659" indent="0">
              <a:buNone/>
              <a:defRPr sz="521"/>
            </a:lvl7pPr>
            <a:lvl8pPr marL="1666768" indent="0">
              <a:buNone/>
              <a:defRPr sz="521"/>
            </a:lvl8pPr>
            <a:lvl9pPr marL="1904878" indent="0">
              <a:buNone/>
              <a:defRPr sz="52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31F4-E455-4F69-8D4E-4542B17E7D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32DD5-7E23-443E-9411-15C1E2D70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8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7422" y="253560"/>
            <a:ext cx="4107656" cy="9205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7422" y="1267795"/>
            <a:ext cx="4107656" cy="3021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7422" y="4414133"/>
            <a:ext cx="1071563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431F4-E455-4F69-8D4E-4542B17E7DC3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7578" y="4414133"/>
            <a:ext cx="1607344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63515" y="4414133"/>
            <a:ext cx="1071563" cy="2535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2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32DD5-7E23-443E-9411-15C1E2D70A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76220" rtl="0" eaLnBrk="1" latinLnBrk="0" hangingPunct="1">
        <a:lnSpc>
          <a:spcPct val="90000"/>
        </a:lnSpc>
        <a:spcBef>
          <a:spcPct val="0"/>
        </a:spcBef>
        <a:buNone/>
        <a:defRPr sz="2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9055" indent="-119055" algn="l" defTabSz="476220" rtl="0" eaLnBrk="1" latinLnBrk="0" hangingPunct="1">
        <a:lnSpc>
          <a:spcPct val="90000"/>
        </a:lnSpc>
        <a:spcBef>
          <a:spcPts val="521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57165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2pPr>
      <a:lvl3pPr marL="59527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1042" kern="1200">
          <a:solidFill>
            <a:schemeClr val="tx1"/>
          </a:solidFill>
          <a:latin typeface="+mn-lt"/>
          <a:ea typeface="+mn-ea"/>
          <a:cs typeface="+mn-cs"/>
        </a:defRPr>
      </a:lvl3pPr>
      <a:lvl4pPr marL="83338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4pPr>
      <a:lvl5pPr marL="107149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5pPr>
      <a:lvl6pPr marL="1309604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6pPr>
      <a:lvl7pPr marL="1547713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7pPr>
      <a:lvl8pPr marL="1785823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8pPr>
      <a:lvl9pPr marL="2023933" indent="-119055" algn="l" defTabSz="476220" rtl="0" eaLnBrk="1" latinLnBrk="0" hangingPunct="1">
        <a:lnSpc>
          <a:spcPct val="90000"/>
        </a:lnSpc>
        <a:spcBef>
          <a:spcPts val="260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38110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2pPr>
      <a:lvl3pPr marL="476220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3pPr>
      <a:lvl4pPr marL="71432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4pPr>
      <a:lvl5pPr marL="95243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5pPr>
      <a:lvl6pPr marL="119054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6pPr>
      <a:lvl7pPr marL="1428659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7pPr>
      <a:lvl8pPr marL="1666768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8pPr>
      <a:lvl9pPr marL="1904878" algn="l" defTabSz="476220" rtl="0" eaLnBrk="1" latinLnBrk="0" hangingPunct="1">
        <a:defRPr sz="9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een file with white square buttons&#10;&#10;AI-generated content may be incorrect.">
            <a:extLst>
              <a:ext uri="{FF2B5EF4-FFF2-40B4-BE49-F238E27FC236}">
                <a16:creationId xmlns:a16="http://schemas.microsoft.com/office/drawing/2014/main" id="{B78A15CE-9498-AE2A-F974-D50E927674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905" y="1554983"/>
            <a:ext cx="546604" cy="546604"/>
          </a:xfrm>
          <a:prstGeom prst="rect">
            <a:avLst/>
          </a:prstGeom>
        </p:spPr>
      </p:pic>
      <p:pic>
        <p:nvPicPr>
          <p:cNvPr id="10" name="Picture 9" descr="A group of cylindrical objects&#10;&#10;AI-generated content may be incorrect.">
            <a:extLst>
              <a:ext uri="{FF2B5EF4-FFF2-40B4-BE49-F238E27FC236}">
                <a16:creationId xmlns:a16="http://schemas.microsoft.com/office/drawing/2014/main" id="{85A7C371-B6B7-AB4E-C408-1F4B9709F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237" y="1286246"/>
            <a:ext cx="622014" cy="622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F5654B-5019-03C2-8F8C-179C632045C3}"/>
              </a:ext>
            </a:extLst>
          </p:cNvPr>
          <p:cNvSpPr txBox="1"/>
          <p:nvPr/>
        </p:nvSpPr>
        <p:spPr>
          <a:xfrm>
            <a:off x="1741469" y="1464067"/>
            <a:ext cx="778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XL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BC8B3-EF93-D859-66A6-BA7E3E939DD0}"/>
              </a:ext>
            </a:extLst>
          </p:cNvPr>
          <p:cNvSpPr txBox="1"/>
          <p:nvPr/>
        </p:nvSpPr>
        <p:spPr>
          <a:xfrm>
            <a:off x="2283833" y="1624776"/>
            <a:ext cx="7780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FFFF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85320-74AC-498E-1559-512884604353}"/>
              </a:ext>
            </a:extLst>
          </p:cNvPr>
          <p:cNvSpPr txBox="1"/>
          <p:nvPr/>
        </p:nvSpPr>
        <p:spPr>
          <a:xfrm>
            <a:off x="2519523" y="1494130"/>
            <a:ext cx="1138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321306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ADLaM Display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ALP IT4</dc:creator>
  <cp:lastModifiedBy>ALP IT4</cp:lastModifiedBy>
  <cp:revision>1</cp:revision>
  <dcterms:created xsi:type="dcterms:W3CDTF">2025-01-23T04:23:55Z</dcterms:created>
  <dcterms:modified xsi:type="dcterms:W3CDTF">2025-01-23T04:56:14Z</dcterms:modified>
</cp:coreProperties>
</file>