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213657"/>
            <a:ext cx="8953321" cy="2269376"/>
          </a:xfrm>
        </p:spPr>
        <p:txBody>
          <a:bodyPr/>
          <a:lstStyle/>
          <a:p>
            <a:pPr algn="ctr"/>
            <a:r>
              <a:rPr lang="en-US" sz="4400" dirty="0"/>
              <a:t>Identification And Location Of Near By </a:t>
            </a:r>
            <a:r>
              <a:rPr lang="en-US" sz="4400" dirty="0" err="1"/>
              <a:t>Atm</a:t>
            </a:r>
            <a:r>
              <a:rPr lang="en-US" sz="4400" dirty="0"/>
              <a:t> That Are Functional And Have Sufficient Balance.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9" y="3541222"/>
            <a:ext cx="8212975" cy="2236122"/>
          </a:xfrm>
        </p:spPr>
        <p:txBody>
          <a:bodyPr>
            <a:normAutofit/>
          </a:bodyPr>
          <a:lstStyle/>
          <a:p>
            <a:pPr algn="ctr"/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19849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006"/>
          </a:xfrm>
        </p:spPr>
        <p:txBody>
          <a:bodyPr/>
          <a:lstStyle/>
          <a:p>
            <a:r>
              <a:rPr lang="en-US" sz="4400" dirty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44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cases where bank customer visits an </a:t>
            </a:r>
            <a:r>
              <a:rPr lang="en-US" dirty="0" err="1" smtClean="0"/>
              <a:t>atm</a:t>
            </a:r>
            <a:r>
              <a:rPr lang="en-US" dirty="0" smtClean="0"/>
              <a:t> so as  to draw some cash for personal or business use, but fail to get the service due to </a:t>
            </a:r>
            <a:r>
              <a:rPr lang="en-US" dirty="0" err="1" smtClean="0"/>
              <a:t>atm</a:t>
            </a:r>
            <a:r>
              <a:rPr lang="en-US" dirty="0" smtClean="0"/>
              <a:t> malfunction or lack of balance in the atm.</a:t>
            </a:r>
          </a:p>
          <a:p>
            <a:r>
              <a:rPr lang="en-US" dirty="0" smtClean="0"/>
              <a:t>In cases where there are few and scattered </a:t>
            </a:r>
            <a:r>
              <a:rPr lang="en-US" dirty="0" err="1" smtClean="0"/>
              <a:t>atm</a:t>
            </a:r>
            <a:r>
              <a:rPr lang="en-US" dirty="0" smtClean="0"/>
              <a:t> around, gearing up to an </a:t>
            </a:r>
            <a:r>
              <a:rPr lang="en-US" dirty="0" err="1" smtClean="0"/>
              <a:t>atm</a:t>
            </a:r>
            <a:r>
              <a:rPr lang="en-US" dirty="0" smtClean="0"/>
              <a:t> that turn out to have no enough balance or malfunction, is so </a:t>
            </a:r>
            <a:r>
              <a:rPr lang="en-US" dirty="0" err="1" smtClean="0"/>
              <a:t>costy</a:t>
            </a:r>
            <a:r>
              <a:rPr lang="en-US" dirty="0" smtClean="0"/>
              <a:t> and heart breaking.</a:t>
            </a:r>
          </a:p>
          <a:p>
            <a:r>
              <a:rPr lang="en-US" dirty="0" smtClean="0"/>
              <a:t>As a result, customers get denial of service problem, resources and time wasting.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5507"/>
          </a:xfrm>
        </p:spPr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37856"/>
            <a:ext cx="7741430" cy="178723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Mobile application that identify and locate near by bank auto teller machines (</a:t>
            </a:r>
            <a:r>
              <a:rPr lang="en-US" sz="2800" dirty="0" err="1" smtClean="0"/>
              <a:t>atm</a:t>
            </a:r>
            <a:r>
              <a:rPr lang="en-US" sz="2800" dirty="0" smtClean="0"/>
              <a:t>) that are functional and have sufficient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1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2257"/>
          </a:xfrm>
        </p:spPr>
        <p:txBody>
          <a:bodyPr/>
          <a:lstStyle/>
          <a:p>
            <a:r>
              <a:rPr lang="en-US" dirty="0" smtClean="0"/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08" y="1354975"/>
            <a:ext cx="8589328" cy="37989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1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134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Identification And Location Of Near By Atm That Are Functional And Have Sufficient Balance. </vt:lpstr>
      <vt:lpstr>PROBLEM STATEMENT</vt:lpstr>
      <vt:lpstr>General Objective</vt:lpstr>
      <vt:lpstr>Specific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Don</dc:creator>
  <cp:lastModifiedBy>Don</cp:lastModifiedBy>
  <cp:revision>11</cp:revision>
  <dcterms:created xsi:type="dcterms:W3CDTF">2020-03-29T23:11:01Z</dcterms:created>
  <dcterms:modified xsi:type="dcterms:W3CDTF">2020-03-30T01:53:40Z</dcterms:modified>
</cp:coreProperties>
</file>