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3084-AEE7-40DC-A565-B0C9CEBA84AA}" type="datetimeFigureOut">
              <a:rPr lang="en-150" smtClean="0"/>
              <a:t>13/01/2024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26B6-1A97-4D0F-B1A5-B125E4000CA7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5675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3084-AEE7-40DC-A565-B0C9CEBA84AA}" type="datetimeFigureOut">
              <a:rPr lang="en-150" smtClean="0"/>
              <a:t>13/01/2024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26B6-1A97-4D0F-B1A5-B125E4000CA7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55973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3084-AEE7-40DC-A565-B0C9CEBA84AA}" type="datetimeFigureOut">
              <a:rPr lang="en-150" smtClean="0"/>
              <a:t>13/01/2024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26B6-1A97-4D0F-B1A5-B125E4000CA7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68199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3084-AEE7-40DC-A565-B0C9CEBA84AA}" type="datetimeFigureOut">
              <a:rPr lang="en-150" smtClean="0"/>
              <a:t>13/01/2024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26B6-1A97-4D0F-B1A5-B125E4000CA7}" type="slidenum">
              <a:rPr lang="en-150" smtClean="0"/>
              <a:t>‹#›</a:t>
            </a:fld>
            <a:endParaRPr lang="en-15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119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3084-AEE7-40DC-A565-B0C9CEBA84AA}" type="datetimeFigureOut">
              <a:rPr lang="en-150" smtClean="0"/>
              <a:t>13/01/2024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26B6-1A97-4D0F-B1A5-B125E4000CA7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744548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3084-AEE7-40DC-A565-B0C9CEBA84AA}" type="datetimeFigureOut">
              <a:rPr lang="en-150" smtClean="0"/>
              <a:t>13/01/2024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26B6-1A97-4D0F-B1A5-B125E4000CA7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285908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3084-AEE7-40DC-A565-B0C9CEBA84AA}" type="datetimeFigureOut">
              <a:rPr lang="en-150" smtClean="0"/>
              <a:t>13/01/2024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26B6-1A97-4D0F-B1A5-B125E4000CA7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450279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3084-AEE7-40DC-A565-B0C9CEBA84AA}" type="datetimeFigureOut">
              <a:rPr lang="en-150" smtClean="0"/>
              <a:t>13/01/2024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26B6-1A97-4D0F-B1A5-B125E4000CA7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701537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3084-AEE7-40DC-A565-B0C9CEBA84AA}" type="datetimeFigureOut">
              <a:rPr lang="en-150" smtClean="0"/>
              <a:t>13/01/2024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26B6-1A97-4D0F-B1A5-B125E4000CA7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911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3084-AEE7-40DC-A565-B0C9CEBA84AA}" type="datetimeFigureOut">
              <a:rPr lang="en-150" smtClean="0"/>
              <a:t>13/01/2024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26B6-1A97-4D0F-B1A5-B125E4000CA7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7157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3084-AEE7-40DC-A565-B0C9CEBA84AA}" type="datetimeFigureOut">
              <a:rPr lang="en-150" smtClean="0"/>
              <a:t>13/01/2024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26B6-1A97-4D0F-B1A5-B125E4000CA7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62594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3084-AEE7-40DC-A565-B0C9CEBA84AA}" type="datetimeFigureOut">
              <a:rPr lang="en-150" smtClean="0"/>
              <a:t>13/01/2024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26B6-1A97-4D0F-B1A5-B125E4000CA7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25742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3084-AEE7-40DC-A565-B0C9CEBA84AA}" type="datetimeFigureOut">
              <a:rPr lang="en-150" smtClean="0"/>
              <a:t>13/01/2024</a:t>
            </a:fld>
            <a:endParaRPr lang="en-15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26B6-1A97-4D0F-B1A5-B125E4000CA7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1847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3084-AEE7-40DC-A565-B0C9CEBA84AA}" type="datetimeFigureOut">
              <a:rPr lang="en-150" smtClean="0"/>
              <a:t>13/01/2024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26B6-1A97-4D0F-B1A5-B125E4000CA7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27047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3084-AEE7-40DC-A565-B0C9CEBA84AA}" type="datetimeFigureOut">
              <a:rPr lang="en-150" smtClean="0"/>
              <a:t>13/01/2024</a:t>
            </a:fld>
            <a:endParaRPr lang="en-1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26B6-1A97-4D0F-B1A5-B125E4000CA7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01901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3084-AEE7-40DC-A565-B0C9CEBA84AA}" type="datetimeFigureOut">
              <a:rPr lang="en-150" smtClean="0"/>
              <a:t>13/01/2024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26B6-1A97-4D0F-B1A5-B125E4000CA7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12901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3084-AEE7-40DC-A565-B0C9CEBA84AA}" type="datetimeFigureOut">
              <a:rPr lang="en-150" smtClean="0"/>
              <a:t>13/01/2024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26B6-1A97-4D0F-B1A5-B125E4000CA7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91304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D3084-AEE7-40DC-A565-B0C9CEBA84AA}" type="datetimeFigureOut">
              <a:rPr lang="en-150" smtClean="0"/>
              <a:t>13/01/2024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D26B6-1A97-4D0F-B1A5-B125E4000CA7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81033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4151-6534-4CB5-EEE6-D35BB02F7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err="1"/>
              <a:t>Εργασια</a:t>
            </a:r>
            <a:r>
              <a:rPr lang="el-GR" dirty="0"/>
              <a:t> </a:t>
            </a:r>
            <a:r>
              <a:rPr lang="el-GR" dirty="0" err="1"/>
              <a:t>στατιστικησ</a:t>
            </a:r>
            <a:endParaRPr lang="en-1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57133-D4A2-E70D-4DC5-750192DAC5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l-GR" b="0" i="0" dirty="0">
                <a:solidFill>
                  <a:schemeClr val="tx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Αγγέλου-</a:t>
            </a:r>
            <a:r>
              <a:rPr lang="el-GR" b="0" i="0" dirty="0" err="1">
                <a:solidFill>
                  <a:schemeClr val="tx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Μαλαματινός</a:t>
            </a:r>
            <a:endParaRPr lang="el-GR" b="0" i="0" dirty="0">
              <a:solidFill>
                <a:schemeClr val="tx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  <a:p>
            <a:br>
              <a:rPr lang="el-GR" dirty="0"/>
            </a:b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427915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8B54D-5905-3C98-0FD7-B2DCCB500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03FF9-F8F4-03F8-F70E-2A2B23E37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C7FDA-31C8-E9BE-4FAD-06C351EB5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04073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590B1-344B-5DB4-F781-50BDFCEB0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ευχαριστουμε</a:t>
            </a:r>
            <a:endParaRPr lang="en-15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AF0B2-7742-D801-E22E-48AB1DF9C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856365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</TotalTime>
  <Words>5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Bookman Old Style</vt:lpstr>
      <vt:lpstr>Rockwell</vt:lpstr>
      <vt:lpstr>Damask</vt:lpstr>
      <vt:lpstr>Εργασια στατιστικησ</vt:lpstr>
      <vt:lpstr>PowerPoint Presentation</vt:lpstr>
      <vt:lpstr>ευχαριστουμε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Εργασια στατιστικησ</dc:title>
  <dc:creator>Michael Angelou</dc:creator>
  <cp:lastModifiedBy>Michael Angelou</cp:lastModifiedBy>
  <cp:revision>3</cp:revision>
  <dcterms:created xsi:type="dcterms:W3CDTF">2024-01-13T18:10:17Z</dcterms:created>
  <dcterms:modified xsi:type="dcterms:W3CDTF">2024-01-13T18:14:22Z</dcterms:modified>
</cp:coreProperties>
</file>