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Antema 1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MASINA, MASINA JEHOVAH TOMPO!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FENO NY VONINAHITRAO IZAO REHETRA IZAO,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