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Antema 14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MIAKANJO FOTSY LAVA HALELOIA! IZA MOA IREO MIAKANJO FOTSY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LAVA, ARY AVY TAIZA IZY IREO? IREO NO AVY TAMIM-PAHORIANA LEHIBE, NY AKANJONY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NOSASANY SY NOFOTSIANY TAMIN'NY RAN'NY ZANAKONDRY! HALELOIA! ARY NOHO IZANY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DIA MITOETRA EO ANOLOAN'NY SEZA FIANDRIANAN'ANDRIAMANITRA IZY, KA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MANOMPO AZY ANDRO AMAN'ALINA EO AMIN'NY TEMPOLY. TSY HO NOANA 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HANGETAHETA INTSONY IREO, FA NY ZANAK'ONDRY IZAY EO AFOVOAN'NY SEZA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FIANDRIANANA NO HO MPIANDRY AZY, KA HITONDRA AZY AMIN'NY RANON'AINA, ARY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HOFAFAN'ANDRIAMANITRA NY RANOMASONY REHETRA AMIN'NY MASONY.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