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Fihirana Fanampiny 33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FAHALEMEKO ANIE, RY TOMPO FANTATRAO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HIANAO NO NIFIDY SY MANIRAKA AHY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AVY AMINAO JESO, NY HERIN'NY FANAHY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ENTIKO MANOA NY ASA ATOLOTRAO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SAROTRA E NY DIA, RY TOMPO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MANAMPIA, HO MENDRIKA TOKOA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ANTSONAO JESOA. 3 . INTY AHO JESOA,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MIANTSO AHY HIANAO MBA HO FAHAZAVAN'IZAO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TONTOLO IZAO HIANAO NO NIFIDY AHY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FANASINA HANEFA NY ADIDY LEHIBE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INTY AHO JESOA ! MIANTSO AHY HIANAO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SY MASINA KOA HAMASINO TOMPO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VONONA AHO HANOMPO,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HOMBAY NY HERINAO HITONDRA AIM-BAOVAO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MENDRIKA TOKOA NY ANTSONAO JESOA.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(RATSIMBA M. NDRIAMAMPIANINA L)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NA DIA TSY MENDRIKA, E MANOLO-TENA 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IANAO NO NIFIDY, TSY HAIKO NY NANDÀ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TY ANTSO SAROBIDY  RY TOMPO, MAMELÀ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HELOKA REHETRA, DIOVY AHO, HAVAOZY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OLOM-BAOVAO HANAO NY SITRAKAO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MENDRIKA TOKOA NY ANTSONAO JESOA.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INTY AHO JESOA, MAINTSO AHY HIANAO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