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1.INDRO, JESO VELONA, AFAKA NY OLOM-BERY,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RAVA RE NY FASANA, DIA NIVOAKA ILAY MAHERY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KA NY HOROHORONTANY DIA NAHATO IZANY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2.RESINAO NY RAFINAY, RY JESOSY MANAN-KERY,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KA MPANDRESY IZAHAY, VOAVONJINAO NY VERY,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MATINAO NY HELOK’OTA, VELONA IZAHAY MPANOTA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