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Hira FFPM 127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AIZA NY HERINAO SAHY MIADY AMIN’NY MINO SY AMIN’NY TO ?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3 . JESO MPAMONJY Ô ! MBA HASOAVY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 MBA AROVY NY MINO ANAO, KA NY FANAHINAO AOKA HO AVY,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MBA HANAZAVA NY FONAY IZAO ; ARY TANTANO IZAHAY TSY HANIA,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 HIANAO NO MPIARO ANAY ! O ! RY MPAMONJY ANAY, MBA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AVIA, KA MBA VONJEO, FA MIANDRY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IZAHAY ! 4 . JESO, IZAHAY TE-HISAOTRA TOKOA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NOHO NY SOA NOMENAO ANAY ; TERAKA TETO NITONDRA NY SOA,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DIA  NY FIAINANA  MANDRAKIZAY SAOTRA OMENAY ANAO IZAY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NIJALY, NEFA NATSANGAN’NY RAINAO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1 . TAHAKA NY MASOANDRO MISEHO TOY NY HERINY IZAY MAHALEO,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INDRAY ; RAHATRIZAY IZAHAY DIA  HIFALY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ANY AN-DANITRA MANDRAKIZAY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NA DIA TAKON’NY RAHONA TAO ; TAHAKA IZANY JESOSY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MPAMONJY, IZY NITSANGANA VELONA INDRAY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RY OLOMBELONA, IZAY VOAVONJY MBA MIDERÀ AZY 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MANDRAKIZAY ! 2 . SAOTRA AMAN-DERA SY LAZA SY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HERY, AOKA HO AZY HATRAMIN’IZAO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IZAY NANAFAKA NY OLOM-BERY, INDRO NY FASANA VAKY SY LAO.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IZY NANAFAKA NY VAVAHADY : AIZA, RY FAHAFATESANA Ô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