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136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RY JESO, TOMPON’AINA ! NALEVINA HIANAO,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KANEFA HE, DERAINA, FA VELONA AO IZAO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NY FASANA NIVOHA NOHO NY HERINAO,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TSY MBA NAHATOHA NY VONINAHITRAO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IREO MIARAMILA NAHERY SY NAHAY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DIA TSY MBA NAHATANA ANAO MPANJAKANAY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4 . NITSANGANA TOKOA, HO TENA SANTATRAY,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HIANAO, RY TOMPO SOA SY KAPITENINAY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