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Hira FFPM 212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KOA  MINOA NY TENY, TENY FAHASOAVANA.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1 . VELONA SY MAHERY NY TENIN’ANDRIAMANITRA,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KA NA DORANA AZA DIA TSY HO LEVONA ;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NY SEKOLY ALAHADY DIA MIVELONA AMINY.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2 . SABATRA RAO LELA MARANITRA, MANINDRONA,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MAMPISARAKA AINA SY FANAHY, TONONA ;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FANTANY AVOKOA  NY AM-PO MIAFINA.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3 . HOTSARAINA ISIKA, KA ILAY TENY VELONA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NO HANAVAKA ANTSIKA ARY KOA HANAVOTRA,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