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Hira FFPM 248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3 . ENDREY MAHAGAGA NY FIANTRAN’I KRISTY,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FA INDRO ZAZAKELY AZA ASIANY SOA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AVIA, MANATÒNA ILAY  MPIANDRY ZANAKONDRY, KA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“AVELAO NY ZAZA  HANATONA  IZAO”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4 . RY JESOSY TOMPO ! AMPANATONY ANAO RE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NY ZAZAKELY TAFAVORY ETO IZAO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IZAY MANDRARA MBA RARAO. HO TÒ ANIE NY TENINAO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“AVELAO NY ZAZA  HANATONA  IZAO”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1 . NITONDRA NY ZAZA NY RENY TAO SALEMA,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MBA HOTAHIN’I JESO KRISTY BE INDRAFO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NOLAVIN’NY MPIANATRA IZY, NEFA HOY JESOSY HOE : 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“AVELAO NY ZAZA  HANATONA  IZAO”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2 . FA AHY NY ZAZA KA TIAKO INDRINDRA,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MPIANDRY ZANAKONDRY AHO KA AZA MANDÀ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FA RAHA MANANTONA AHY IZY, HOTAHIKO TSARA E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“AVELAO NY ZAZA  HANATONA  IZAO”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