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Algerian"/>
              </a:rPr>
              <a:t>Hira FFPM 254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Algerian"/>
              </a:rPr>
              <a:t>RY MPIVAHINY SASATRA AO AM-PO,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Algerian"/>
              </a:rPr>
              <a:t>1 . AVIA, RY MANGETAHETA Ô KA AZA DIA MBA MAMOY FO,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Algerian"/>
              </a:rPr>
              <a:t>FA INDRO MISY RANO VELONA IZAY OMENA MBA HAMELONA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Algerian"/>
              </a:rPr>
              <a:t>ANAO MAHANTRA SY VARIANA RY ZANAKONDRY VERY LÀLANA.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Algerian"/>
              </a:rPr>
              <a:t>2 . NY MOFON’AINA NO ATOLONY ANAO MANAIKY MBA HO OLONY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Algerian"/>
              </a:rPr>
              <a:t>NY TENANY NO HO FIHINANA, MBA HAHAZOANA FIAINANA ;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Algerian"/>
              </a:rPr>
              <a:t>KANEFA TSY MBA HOVIDINA ANIE, FA TENA FANOMEZAN-DEHIBE.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Algerian"/>
              </a:rPr>
              <a:t>3 . JESOSY TOMPO NO NANOLOTRA NY RANY MASINA HO AVOTRA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Algerian"/>
              </a:rPr>
              <a:t>IZANY RAISO MBA HO TANJAKA SY TOKY HO ANAO, RY RERAKA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