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Hira FFPM 295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3 . MIADIA NY ADY TSARA, HO MPANDRESY HIANAO ;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TONTOSAY IZAY ANJARA EO AM-PELATANANAO ;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JESO TOMPO NO MIJERY SY MAHITA NY ATAO,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KOA DIA TSY MBA HISY VERY IZAY REHETRA VITANAO.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4 . RY JESOSY ! HATANJAHO ITY MPANOLO-TENANAO,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MIANGAVY, MITALAHO, KA ITENENO, TOMPO Ô !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AOKA RE HO TENA TAHO IZAY MIKAMBANA AMINAO.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KA NY FOKO HALALAHO, DIOVY HO TEMPOLINAO.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1 . MIORENA MAFY TSARA AMIN’ILAY VATOSOA,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MANDROSOA, MIFAHARA, MIFIKIRA MAFY KOA,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HE ! NY TOMPO MANAMBARA FA HO SAMBATRA TOKOA,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KA HO TSARA MIAFARA NY MPANOMPO MAHASOA.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2 . RAHA MISY FAHORIANA IZAY MIDONA AMINAO,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RAISO RE HO FITAHIANA IZAY OMEN’NY TOMPONAO ;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FA NY LALAM-PIJALIANA IZAY ALEHANAO IZAO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DIA MAMELOM-PANIRIANA HITOMBOAN’NY HERINAO.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