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2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3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4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5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6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7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8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9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30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3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32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33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Hira FFPM 303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2 . O ! MANDROSOA, RY MPANARATON’I JESO,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SAINA MORA KIVY AOKA HO LAVINAO ;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NY MORA KIVY DIA HANENINA TOKOA ;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RAISO KA  AROTSAHY NY HARATONAO.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MIAINGÀ, NAMAKO Ô ! JESO NO MIBAIKO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MANDROSOA, MANDROSOA, MANDROSOA TOKOA ;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AZA KIVY KOA, NA DIA  TSY MAHAZO :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MANDROSOA AMIN’NY LALINA KOKOA.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3 . O ! MANDROSOA, RY MPANARATON’I JESO,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MBOLA AO NY HAZANDRANO HO AZONAO ;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1 . O ! MANDROSOA, RY MPANARATON’I JESO,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TSY AZONAO ANIO, AMPITSO MANDROSOA,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RAISO KA  AROTSAHY NY HARATONAO.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MIAINGÀ, NAMAKO Ô ! JESO NO MIBAIKO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MANDROSOA, MANDROSOA, MANDROSOA TOKOA ;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AZA KIVY KOA, NA DIA  TSY MAHAZO :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MANDROSOA AMIN’NY LALINA KOKOA.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4 . MBA MITOERA, JESO AO AN-TSAMBONAY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MBA HO RENAY LALANDAVA NY TENINAO ;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NY BAIKONAO, RY TOMPO, HANKATOAVINAY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KA HAROTSAKAY IZAO NY HARATONAY.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IZAY NO BAIKO AZONTSIKA, KA MANDROSOA ;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MIAINGÀ, NAMAKO Ô ! JESO NO MIBAIKO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MANDROSOA, MANDROSOA, MANDROSOA TOKOA ;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AZA KIVY KOA, NA DIA  TSY MAHAZO :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MANDROSOA AMIN’NY LALINA KOKOA.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JESOSY TOMPO NO MIBAIKO, MANDROSOA :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RAISO KA  AROTSAHY NY HARATONAO.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MIAINGÀ, NAMAKO Ô ! JESO NO MIBAIKO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MANDROSOA, MANDROSOA, MANDROSOA TOKOA ;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AZA KIVY KOA, NA DIA  TSY MAHAZO :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MANDROSOA AMIN’NY LALINA KOKOA.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