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Hira FFPM 33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3 . TOMPO ANDRIAMANITRAY, AVY IZAHAY IZAO 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RAISO NY FIAINANAY ; ANAO, KA ANJAKAO.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TOMPO Ô, TSY TAKATRAY NY HASOAN’NY ANTRANAO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ZAVA-MAHAGAGA  ANAY NY FITIAVANAO.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1 . TOMPO Ô, TSY TAKATRAY NY HASOAN’NY ANTRANAO 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ZAVA-MAHAGAGA ANAY NY FITIAVANAO.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HE, MPANOTA IZAHAY, NEFA HASOAVINAO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AVOTR’AINA AZONAY, MISAOTRA NO ATAO.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2 . TOMPO Ô, MPANJAKANAY, FATRATRA NY HERINAO 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TS’ISY ZAVATRA IZAY MAHASAKANA ANAO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NEFA MORA FO HIANAO FA MANDEFITRA AMINAY,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KOA DIA MISAOTRA ANAO FA AFAKA IZAHAY.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