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Hira FFPM 353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:,: HEVERO, KA LAZAO, LAZAO IZAY MBA NENTINAO :,: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4 . ENDRE ! NY AIKO KOA NOMEKO HO ANAO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TSY MISY ZAVA-TSOA TSY FOIKO HO ANAO 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:,: HEVERO, KA LAZAO, LAZAO IZAY MBA TAMINAO :,: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5 . RY TOMPO BE FITIA ! ENDREY, ITY VITANAO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IZAHO IZAY MPANIA TSY MAHAVALY IZAO 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:,: NY AIKO NO MBA RAISONAO HANAO NY SITRAKAO :,: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1 . MBA SAINONAO ANGE, SAO TSY MBA FANTATRAO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ZAVA-DEHIBE NATAOKO HO ANAO 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:,: HEVERO, KA LAZAO, LAZAO IZAY MBA VITANAO :,: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2 . NY LAPAKO TARÝ, NY FAHEFAKO TAO,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NILAOZAKO TATÝ HANAVOTRA AINA ANAO 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:,: HEVERO, KA LAZAO, LAZAO IZAY MBA FOINAO :,: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3 . HEVERORONAO ANGE, NY NISOLOANAO ANAO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NANGIDY INDRINDRA ANIE NY NAHAZOANA ANAO :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