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Salamo 103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TSY HIDINA ANY AN DAVAKA 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MISAORA AN'I JEHOVAH (MISAORA MISAORA) NY FANAHIKO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ARY AZA MISY ADINOINAO NY FITAHIANY REHETRA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IZAY MAMELA NY HELOKAO IZAY MANASITRANA NY ARETINAO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IZAY MANAVOTRA NY ARETINAO TSY HIDINA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ANY AN DAVAKA  MISAORA, (MISAORA)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MISAORA, (MISAORA) MISAORA AN'I JEHOVAH,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RY FANAHIKO ARY IZAY (ARY IZAY),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REHETRA (REHETRA) ARY IZAY REHETRA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ATO ANATIKO MISAORA NY ANARANY MASINA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MISAORA, (MISAORA) MISAORA, (MISAORA)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MISAORA AN'I JEHOVAH, RY FANAHIKO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ARY IZAY (ARY IZAY), REHETRA (REHETRA)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ARY IZAY REHETRA ATO ANATIKO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MISAORA NY ANARANY MASINA MISAORA AN'I JEHOVAH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(MISAORA MISAORA) NY FANAHIKO ARY AZA MISY ADINOINAO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NY FITAHIANY REHETRA IZAY MAMELA NY HELOKAO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Algerian"/>
              </a:rPr>
              <a:t>IZAY MANASITRANA NY ARETINAO IZAY MANAVOTRA NY ARETINAO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