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2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3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Calibri"/>
              </a:rPr>
              <a:t>Salamo 133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Calibri"/>
              </a:rPr>
              <a:t>DIA NY SOMOTR'I ARONA IZAY MITSOROROKA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Calibri"/>
              </a:rPr>
              <a:t>AMIN'NY MORON-TONGOTR' AKANJONY;(TAHAKA)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Calibri"/>
              </a:rPr>
              <a:t>TAHAKA NY ANDO ANY HERMONA, IZAY MILATSAKA AMIN'NY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Calibri"/>
              </a:rPr>
              <a:t>TENDROMBOHITRA ZIONA; FA VOADIDIN'I JEHOVAH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Calibri"/>
              </a:rPr>
              <a:t>HO EO NY FITAHIANA, DIA FIAINANA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Calibri"/>
              </a:rPr>
              <a:t>FIAINANA HO MANDRAKIZAY TAHAKA NY DILOILO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Calibri"/>
              </a:rPr>
              <a:t>TSARA NY DILOILO TSARA 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Calibri"/>
              </a:rPr>
              <a:t>AMIN'NY LOHA IZAY MITSOROROKA 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Calibri"/>
              </a:rPr>
              <a:t>AMIN'NY SOMOTRA DIA NY SOMOTR'I ARONA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Calibri"/>
              </a:rPr>
              <a:t>IZAY MITSOROROKA AMIN'NY MORON-TONGOTR'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Calibri"/>
              </a:rPr>
              <a:t>ENDREY, ENDREY TSARA SADY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Calibri"/>
              </a:rPr>
              <a:t>AKANJONY;(TAHAKA) TAHAKA NY ANDO ANY HERMONA,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Calibri"/>
              </a:rPr>
              <a:t>IZAY MILATSAKA AMIN'NY TENDROMBOHITRA ZIONA;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Calibri"/>
              </a:rPr>
              <a:t>FA VOADIDIN'I JEHOVAH HO EO NY FITAHIANA,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Calibri"/>
              </a:rPr>
              <a:t>DIA FIAINANA FIAINANA HO MANDRAKIZAY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Calibri"/>
              </a:rPr>
              <a:t>MAHAFINATITRA RAHA NY MPIRAHALHY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Calibri"/>
              </a:rPr>
              <a:t>NO MIARA-MONINA ENDREY, ENDREY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Calibri"/>
              </a:rPr>
              <a:t>TSARA SADY MAHAFINATITRA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Calibri"/>
              </a:rPr>
              <a:t>RAHA NY MPIRAHALHY NO MIARA-MONINA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Calibri"/>
              </a:rPr>
              <a:t>TAHAKA NY DILOILO TSARA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Calibri"/>
              </a:rPr>
              <a:t>NY DILOILO TSARA  AMIN'NY LOHA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Calibri"/>
              </a:rPr>
              <a:t>IZAY MITSOROROKA  AMIN'NY SOMOTRA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