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Salamo 145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ISAN'ANDRO AHO SY HIDERA NY ANARANAO (NY ANARANAO)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SY HIDERA NY ANARANAO MANDRAKIZAY DORIA, DORIA, DORIA, DORIA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LEHIBE JEHOVAH KA TOKONY HODERAINA INDRINDRA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DERAINA INDRINDRA ARY TSY TAKATRY NY SAINA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NY FAHALEBIAZANY NY TARANAKA REHETRA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SAMY HIDERA NY ASANAO SAMY HIDERA NY ASANAO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AMIN'IZAY MANDIMBY AZY SY HANAMBARA NY ASANAO LEHIBE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LEHIBE JEHOVAH KA TOKONY HODERAINA INDRINDRA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DERAINA INDRINDRA ARY TSY TAKATRY NY SAINA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NY FAHALEBIAZANY NY TARANAKA REHETRA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HANANDRATRA ANAO AHO, HANANDRATRA ANAO AHO,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SAMY HIDERA NY ASANAO SAMY HIDERA NY ASANAO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AMIN'IZAY MANDIMBY AZY SY HANAMBARA NY ASANAO LEHIBE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RY ANDRIAMANITRO MPANJAKA Ô! Ô! Ô! SY HANKALAZA NY ANARANAO,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NY ANARANAO MANDRAKIZAY DORIA. HANKALAZA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ISAN'ANDRO AHO SY HIDERA NY ANARANAO (NY ANARANAO)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SY HIDERA NY ANARANAO MANDRAKIZAY DORIA, DORIA, DORIA, DORIA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HANANDRATRA ANAO AHO, HANANDRATRA ANAO AHO,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RY ANDRIAMANITRO MPANJAKA Ô! Ô! Ô! SY HANKALAZA NY ANARANAO,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NY ANARANAO MANDRAKIZAY DORIA. HANKALAZA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