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Salamo 25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HIANAO NO ITOKIAKO, AOKA TSY HO MENATRA AHO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AOKA TSY HIFALIAN' NY FAHAVALOKO AHO.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ENY, TSY HISY HO MENATRA IZAY REHETRA MIANDRY 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FA IZAY MIVADIKA FOANA RE, NO HO MENATRA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ENY, TSY HISY HO MENATRA IZAY REHETRA MIANDRY 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FA IZAY MIVADIKA FOANA RE, NO HO MENATRA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AMPAFANTARO NY LALANAO AHO JEHOVAH Ô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AMPIANARO NY SITRAKAO AHO AMPAFANTARO NY LALANAO AHO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JEHOVAH Ô AMPIANARO NY SITRAKAO AHO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AMPAFANTARO NY LALANAO AHO JEHOVAH Ô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AMINAO JEHOVAH Ô, NO ANANDRATAKO NY FANAHIKO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ANDRIAMANITRA Ô! ANDRIAMANITRA Ô!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HIANAO NO ITOKIAKO, AOKA TSY HO MENATRA AHO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HIANAO NO ITOKIAKO, AOKA TSY HO MENATRA AHO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AOKA TSY HIFALIAN' NY FAHAVALOKO AHO.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AMINAO JEHOVAH Ô, NO ANANDRATAKO NY FANAHIKO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ANDRIAMANITRA Ô! ANDRIAMANITRA Ô!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HIANAO NO ITOKIAKO, AOKA TSY HO MENATRA AHO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