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Antema 1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MASINA, MASINA, MASINA JEHOVAH TOMPO!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FENO NY VONINAHITRAO IZAO REHETRA IZAO,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800">
                <a:solidFill>
                  <a:srgbClr val="000000"/>
                </a:solidFill>
                <a:latin typeface="Calibri"/>
              </a:rPr>
              <a:t>RY TOMPO Ô! AMENA.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