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/Relationships>
</file>

<file path=ppt/slides/slide1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</a:rPr>
              <a:t>Antema 1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</a:rPr>
              <a:t>MASINA, MASINA, MASINA JEHOVAH TOMPO!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</a:rPr>
              <a:t>FENO NY VONINAHITRAO IZAO REHETRA IZAO,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xmlns:r="http://schemas.openxmlformats.org/officeDocument/2006/relationships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algn="ctr"/>
            <a:r>
              <a:rPr lang="en-US" b="true" sz="8000">
                <a:solidFill>
                  <a:srgbClr val="000000"/>
                </a:solidFill>
              </a:rPr>
              <a:t>RY TOMPO Ô! AMENA.</a:t>
            </a:r>
          </a:p>
        </p:txBody>
      </p:sp>
      <p:sp xmlns:r="http://schemas.openxmlformats.org/officeDocument/2006/relationships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terms:modified xsi:type="dcterms:W3CDTF">2011-08-01T06:04:30Z</dcterms:modified>
  <cp:revision>1</cp:revision>
</cp:coreProperties>
</file>