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Antema 13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ASANAO AKORY NY HAMAROAN'NY ASANAO, RY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JEHOVAH Ô! FAHENDRENA NO NANAOVANAO AZY REHETRA. HENIKA NY ASANAO IZAO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TONTOLO IZAO. AO NY RANOMASINA FENO ZAVA-MANANA AINA, NA KELY NA LEHIBE.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INDRO NY LANITRA, FENO FAMIRAPIRATANA MAHAGAGA; ARY NY TANY REHETRA SAMY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FENO ZAVATRA AVOKOA, KA MAMPISEHO NY VONINAHITRAO, ANDRIAMANITRA Ô!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