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Antema 16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ISAORANAY JEHOVAH TOMPONAY, ISAORANAY ANDRIAMANITRAY; FA BE FITIA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TOMPONAY, NY TOMPO TIA ANAY, MPANJAKA TIA, MPAMINDRA FO. DERAINA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HIANAO. ISAORANAY IZAO, FA BE FIANTRA HIANAO, MPANJAKA BE FITIA. ISAORANAY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TOMPONAY. NY TANY ATY MANDRAY FITAHIANA; NY LANITRA ARY MAMOAKA NY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SOA, KA MISY TOKOA NY VOKATRA TSARA, JEHOVAH TSITOHA MANAMBINA ANAY.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DERAINA NY ANARANAO ANDRIAMANITRAY. HE! FALY IZAHAY IZAO MANAO NY HIRANAY!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ISAORANAY ANDRIANANAHARINAY MPANJAKA BE FITIA.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