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Fihirana Fanampiny 34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'LAY HAZO FIJALIANAO NIARETANAO TAO KALVARY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NIARETANAO MPAMONJIKO NO NANEHOANAO FA TIANAO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ITY MPANOTA IZAY TSY MENDRIKA ANAO AKORY ITY.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ANIO ANAVAOZAKO NY FANOMPOAKO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TSY HO VOAVALIKO IZAY NATOLOTRAO,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FITIAVANA NATOLOTRAO KA RAISO TOMPO,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EKEO RE SY ANJAKAO NY FIAINAKO HO VONINAHITRAO.3 . TOMPO MALALA 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TSY HO HADINOIKO INTSONY NY FITIAVANA NATOLOTRAO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(NY FITIAVANA NATOLOTRAO) ENY RY TOMPO, ITY IZAHO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IZAY VOABABONAO FA VONONA HANAO NY SITRAKAO.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TOMPO MALALA O ! MPANJAKAKO IANAO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(J.C. ANDRIAMANAN- TOANINA)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ANIO ANAVAOZAKO NY FANOMPOAKO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TSY HO VOAVALIKO IZAY NATOLOTRAO,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FITIAVANA NATOLOTRAO KA RAISO TOMPO,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EKEO RE SY ANJAKAO NY FIAINAKO HO VONINAHITRAO.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TAMY AHO FA RESY LAHATRA NOHO NY FAMONJENA VITANAO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ENY RY TOMPO, TSY HO HAIKO ADINOINA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INTSONY RE NY FITIAVANA NASEHONAO.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ANIO ANAVAOZAKO NY FANOMPOAKO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TSY HO VOAVALIKO IZAY NATOLOTRAO,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FITIAVANA NATOLOTRAO KA RAISO TOMPO,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EKEO RE SY ANJAKAO NY FIAINAKO HO VONINAHITRAO.2 . TOMPO MALALA O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