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165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HO FANATITRA MADIO, ‘ZAY ATOLOTRAY ANIO.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HALELOIA ! MIDERÀ ! :,: ASANDRATO RE NY FEO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MIDERÀ NY RAY TSITOHA, :,: ‘ZAY MPAMORONA ANAREO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MPANJAKA MANAN-JO, HALELOIA ! HALELOIA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HALELOIA ! MIHIRÀ ! :,: LEHIBE SY MASINA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‘LAY MPAHARY ANAREO. :,: AO NY RANOMASINA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SY NY BIBY MAROBE ‘NDRAY MIHOBY ! HALELOIA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RAISO RE, RY TOMPO Ô ! :,: NY MPANOTA TOA ANAY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‘ZAY MIANTORAKA AMINAO :,: MBA HENOY NY VAVAKAY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