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Hira FFPM 226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TOMPO Ô ! MBA TE-HIHAONA AMINAO NY OLONAO.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KA NY ORAN-DOHATAONA AMPOMBAY NY TENINAO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FANAHINAO IRAHO AMINAY IZAY MITALAHO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:,: MBA VOKISO ZAVA-TSOA NY MANGETAHETA  ANAO :,: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