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241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RY JESO Ô !  MONENA, MIDIRA HIANAO,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FONAY MAMANTENA HANDRAY ANAO IZAO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IZAY MISALASALA AMPAHEREZONAO,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DIA  TAOMY HAHALALA NY FITIAVANAO.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4 . NY HATAKAY MANGINA HENOY KA VALIO,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KOA DIA MITENANA HIANAO ANKEHITRIO,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RY JESO ! MPANAZAVA NY DIANAY ATÝ,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OMÀNY LALANDAVA NY FONAY HO ARÝ.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RY JESO Ô !  MIDINA, JEREO IZAHAY IZAO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ATREHO SAO VARIANA, KA TSY MAHITA 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HAZONINAO NY SAINA, HIJERY TSARA 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MBA TSY HO VERY MAINA IZAO FIVORIANA IZAO.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RY JESO !  HAMASINO NY TOE-PIAINANAY,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DIA AMPIDINO NY HERY HO ANAY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BITSIKA MANGINA ATAOVINAO IZAO,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HAMELOM-PANIRIANA HANAO NY SITRAKAO.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