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Hira FFPM 267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MAROBE NO EFA VOAISA HANDRAY NY LOVA MASINA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3 . MISY LÀLANA MIZOTRA, IZAY MANKAO ZIONA RE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ANY NO MITANJOZOTRA NY VAHINY MAROBE ;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KA ZIONA DIA MIVOHA HIDIRAN’NY NAVOTAN’NY 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TSITOHA ; AO NO IVORIAN’NY MIFOHA,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FA AN’NY TOMPO LEHIBE. 4 . HE, MIKAMBANA NY MINO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AMIM-PIFALIAM-BE. KA NY HOBINY MANENO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TAHAKA NY RANO BE ! AO MITOVY AVOKOA,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TSY MISY TOMPO SY  MPANOMPO KOA,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ENY, RAZANA IRAY TOKOA NY MPONINA AO ZIONA RE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1 . HE, NY ANDON’NY MARAINA LATSAKA AO AN-TSAHA RE,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KA MAMELONA NY MAINA, IZAY MANIRY RANO BE 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RAVORAVO E, NY TANY, FA HE, NY ANDRO MAINA EFA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LANY, KA MITSAHATRA NY FAHANTRANY,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MANAROKA NY HAZO BE. 2 . NY FANAHY KARANKAINA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MISY RANO VELONA, FA JESOSY ANDON’AINA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MANOME FIAINANA : VELONA NY JENTILISA,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  <a:latin typeface="Calibri"/>
              </a:rPr>
              <a:t>NY TANY HAY DIA TONGA PARADISA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