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297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RY HAVANAY MALALA ! MANOLO-TENA IZAO,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FOTOANA MAHAFALY IRAISANTSIKA ANIO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FALY IZAHAY MANDRAY ANAO, HIARA-MANOMPO NY RAY,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JESO ANIE HANDRAY ANAO ! MBA HO SAKAIZANY TOKOA.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HAJAO NY FANEKENA, ADIDINAO EFAO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ATAOVY TSY TERENA IZAY ANDRAIKITRAO.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JEREO JESO, KA MATOKIA, FA IZY NO HIAHY 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MANDROSOA SY MIFALIA HANEFA IZAY ANJARANAO.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