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Hira FFPM 317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3 . NY FITARIKANDRON’AINA EFA HITA RE,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MANAZAVA NA NY KELY NA NY LEHIBE.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MAHASOA, MAHAHENDRY, MAHASAMBATRA,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KA AKORY RE NY ANDRO IZAY HIPOSAKA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4 . MITSANGÀNA, RY ZIONA, KA MIHAZAVÀ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VONINAHITRY NY TOMPO NO MIPOSAKA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ATOPAZY MANODIDINA NY MASONAO.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HAREN’NY FIRENENA TONGA AMINAO.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1 . O, RY RAIN’NY FAHAZAVANA TSY MILENTIKA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AVY IZAHAY MITONDRA NY FISAORANA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ALOKY NY FASANAY NO NIPETRAHANAY,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NEFA ANDRO NO NASOLONAO NY ALINAY.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2 . ENGA KA HANDROSO TSARA NY MAZAVA E,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MBA HO FANTATRAY TOKOA ILAY MANOA HOE 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« IZAHO NO FAHAZAVAN’IZAO TONTOLO IZAO ».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HANAZAVA SY HANITSY IZAY ALEHANAO.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