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332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FINARITRA NY OLONAO JESOSY TOMPO Ô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MANANA NY AIM-BAOVAO KA RAVO ERAM-PO.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FAMONJENA VITANAO DIA EFA VOARAY  IZAO.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FIFALIANY ATÝ. HITOHY HATRARÝ.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2 . IZAHO VA JESOSY Ô, MBA ISAN’NY ANAO ?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SOLIKA FITAZIAKO MOA MISY VA IZAO ?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HEVERO RY FANAHIKO, KA AZA METY AFA-PO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AMBARA-PAHAFANTATRAO FA JESO NO ANAO.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