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Hira FFPM 377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FAHAVALONAO. FETSY IZY  IREO KA MAHAIZA,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IZAY REHETRA MAMIN’IZAO TONTOLO IZAO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DIA AVELAO, FA MAMANDRIKA ANAO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AOKA MBA JESOSY NO HIFALIANAO,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ENY HIFALIANAO TOKOA. 3 . SATROBONINAHITRA TSY HO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AZONAO RAHA TSY KATSAHINAO TOKOA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 HEVERO KOSA NY FIFALIANAO RAHA TONGA AO AN-DAPA SOA,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 HAHITA MASO NY TOMPO HIANAO,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 HIFALY AMIN’ ANDRIAMANITRAO.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KOA MIOMÀNA RE, RY SAKAIZA Ô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1 . TSY MBA HISY TONGA ARÝ AN-DANITRA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MBA HO FALY AO AM-PITSARANA. 4 . DIA MIANGAVY, MANGATAKA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AMINAO, MBA MODIA, RY MPIRENIRENY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 NY TOMPONAO TA-HANDRAY ANAO IZAO.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HIANAO TSY SITRANY HO VERY. IZY DIA MANANTY NY TANANY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IZAO KA NY FONAO SIMBA MBA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ATOLORINAO HOSOLOAN’I JESO FO TSARA SY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VAOVAO ; IZANY MBA HEVERO, RY SAKAIZA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RAHA TSY MANDROMBAKA TOKOA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MPIADY TSARA IZAY MAHARITRA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NO HANDRAY ANJARA LOVA SOA. ETY SADY TERY NY VAVAHADY 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KELY SY MIDEZA NY LALANA MANKAO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NEFA AZA KIVY, RY HAVAKO IZAO, FA IZAY MALAINA DIA HO VERY.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2 . MARO NO MITADY HISAKANA ANAO,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KOA MBA TOHERO, RY SAKAIZA ; MBA RESEO MAFY NY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