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267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PARADISA MAROBE NO EFA VOAISA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HANDRAY NY LOVA MASINA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MISY LÀLANA MIZOTRA, IZAY MANKAO ZIONA RE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ANY NO MITANJOZOTRA NY VAHINY MAROBE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ZIONA DIA MIVOHA HIDIRAN’NY NAVOTAN’NY 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TSITOHA ; AO NO IVORIAN’NY MIFOHA,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AN’NY TOMPO LEHIBE.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4 . HE, MIKAMBANA NY MINO AMIM-PIFALIAM-BE.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NY HOBINY MANENO TAHAKA NY RANO BE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AO MITOVY AVOKOA, TSY MISY TOMPO SY 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HE, NY ANDON’NY MARAINA LATSAKA AO AN-TSAHA RE,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MPANOMPO KOA, ENY, RAZANA IRAY TOKOA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MPONINA AO ZIONA RE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MAMELONA NY MAINA, IZAY MANIRY RANO BE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RAVORAVO E, NY TANY, FA HE, NY ANDRO MAINA EFA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LANY, KA MITSAHATRA NY FAHANTRANY,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MANAROKA NY HAZO BE.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NY FANAHY KARANKAINA MISY RANO VELONA,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JESOSY ANDON’AINA MANOME FIAINANA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VELONA NY JENTILISA, NY TANY HAY DIA TONGA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