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256" r:id="rId2"/>
    <p:sldId id="446" r:id="rId3"/>
    <p:sldId id="309" r:id="rId4"/>
    <p:sldId id="452" r:id="rId5"/>
    <p:sldId id="315" r:id="rId6"/>
    <p:sldId id="318" r:id="rId7"/>
    <p:sldId id="451" r:id="rId8"/>
    <p:sldId id="373" r:id="rId9"/>
    <p:sldId id="450" r:id="rId10"/>
    <p:sldId id="439" r:id="rId11"/>
    <p:sldId id="445" r:id="rId12"/>
    <p:sldId id="444" r:id="rId13"/>
    <p:sldId id="365" r:id="rId14"/>
    <p:sldId id="443" r:id="rId15"/>
    <p:sldId id="448" r:id="rId16"/>
    <p:sldId id="368" r:id="rId17"/>
    <p:sldId id="447" r:id="rId18"/>
    <p:sldId id="316" r:id="rId19"/>
    <p:sldId id="453" r:id="rId20"/>
    <p:sldId id="449" r:id="rId21"/>
    <p:sldId id="279" r:id="rId22"/>
  </p:sldIdLst>
  <p:sldSz cx="6858000" cy="51435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Constantia" panose="02030602050306030303" pitchFamily="18" charset="0"/>
      <p:regular r:id="rId26"/>
      <p:bold r:id="rId27"/>
      <p:italic r:id="rId28"/>
      <p:boldItalic r:id="rId29"/>
    </p:embeddedFont>
    <p:embeddedFont>
      <p:font typeface="Mongolian Baiti" panose="03000500000000000000" pitchFamily="66" charset="0"/>
      <p:regular r:id="rId30"/>
    </p:embeddedFont>
    <p:embeddedFont>
      <p:font typeface="Montserrat" panose="02010600030101010101" charset="0"/>
      <p:regular r:id="rId31"/>
      <p:bold r:id="rId32"/>
      <p:italic r:id="rId33"/>
      <p:boldItalic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  <p:embeddedFont>
      <p:font typeface="微软雅黑" panose="020B0503020204020204" pitchFamily="34" charset="-122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418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0C5E19-F7B2-4EAC-9170-22403BCCDF83}">
  <a:tblStyle styleId="{070C5E19-F7B2-4EAC-9170-22403BCCDF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8" autoAdjust="0"/>
    <p:restoredTop sz="85124" autoAdjust="0"/>
  </p:normalViewPr>
  <p:slideViewPr>
    <p:cSldViewPr>
      <p:cViewPr varScale="1">
        <p:scale>
          <a:sx n="185" d="100"/>
          <a:sy n="185" d="100"/>
        </p:scale>
        <p:origin x="3100" y="88"/>
      </p:cViewPr>
      <p:guideLst>
        <p:guide pos="216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36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e7fefe3fafcdb91" providerId="LiveId" clId="{FC974A7E-D205-4207-8F2D-DF8EF2EFCD89}"/>
    <pc:docChg chg="undo redo custSel addSld delSld modSld">
      <pc:chgData name="" userId="3e7fefe3fafcdb91" providerId="LiveId" clId="{FC974A7E-D205-4207-8F2D-DF8EF2EFCD89}" dt="2024-10-17T09:47:27.281" v="590" actId="20577"/>
      <pc:docMkLst>
        <pc:docMk/>
      </pc:docMkLst>
      <pc:sldChg chg="addSp delSp modSp">
        <pc:chgData name="" userId="3e7fefe3fafcdb91" providerId="LiveId" clId="{FC974A7E-D205-4207-8F2D-DF8EF2EFCD89}" dt="2024-10-17T08:31:59.098" v="167" actId="20577"/>
        <pc:sldMkLst>
          <pc:docMk/>
          <pc:sldMk cId="1418267785" sldId="368"/>
        </pc:sldMkLst>
        <pc:spChg chg="mod">
          <ac:chgData name="" userId="3e7fefe3fafcdb91" providerId="LiveId" clId="{FC974A7E-D205-4207-8F2D-DF8EF2EFCD89}" dt="2024-10-17T08:31:59.098" v="167" actId="20577"/>
          <ac:spMkLst>
            <pc:docMk/>
            <pc:sldMk cId="1418267785" sldId="368"/>
            <ac:spMk id="2" creationId="{04877F20-A255-4C6A-AB8B-36FCCF533D02}"/>
          </ac:spMkLst>
        </pc:spChg>
        <pc:spChg chg="mod">
          <ac:chgData name="" userId="3e7fefe3fafcdb91" providerId="LiveId" clId="{FC974A7E-D205-4207-8F2D-DF8EF2EFCD89}" dt="2024-10-17T08:15:06.532" v="8" actId="20577"/>
          <ac:spMkLst>
            <pc:docMk/>
            <pc:sldMk cId="1418267785" sldId="368"/>
            <ac:spMk id="3" creationId="{3C5A92D8-AD9C-4A00-BE5B-D99B739FB87C}"/>
          </ac:spMkLst>
        </pc:spChg>
        <pc:spChg chg="add del">
          <ac:chgData name="" userId="3e7fefe3fafcdb91" providerId="LiveId" clId="{FC974A7E-D205-4207-8F2D-DF8EF2EFCD89}" dt="2024-10-17T08:27:43.524" v="120"/>
          <ac:spMkLst>
            <pc:docMk/>
            <pc:sldMk cId="1418267785" sldId="368"/>
            <ac:spMk id="5" creationId="{2DF551BA-7DB5-4BB8-8A23-2F36EC34A1D7}"/>
          </ac:spMkLst>
        </pc:spChg>
        <pc:spChg chg="add del">
          <ac:chgData name="" userId="3e7fefe3fafcdb91" providerId="LiveId" clId="{FC974A7E-D205-4207-8F2D-DF8EF2EFCD89}" dt="2024-10-17T08:27:46.516" v="122"/>
          <ac:spMkLst>
            <pc:docMk/>
            <pc:sldMk cId="1418267785" sldId="368"/>
            <ac:spMk id="6" creationId="{D933B12F-E999-4980-8955-6D6F08F6F582}"/>
          </ac:spMkLst>
        </pc:spChg>
        <pc:picChg chg="add del mod">
          <ac:chgData name="" userId="3e7fefe3fafcdb91" providerId="LiveId" clId="{FC974A7E-D205-4207-8F2D-DF8EF2EFCD89}" dt="2024-10-17T08:31:44.942" v="164" actId="1076"/>
          <ac:picMkLst>
            <pc:docMk/>
            <pc:sldMk cId="1418267785" sldId="368"/>
            <ac:picMk id="7" creationId="{A5ECF673-706A-4DBE-93EE-C342D2EB4529}"/>
          </ac:picMkLst>
        </pc:picChg>
      </pc:sldChg>
      <pc:sldChg chg="addSp delSp modSp add del">
        <pc:chgData name="" userId="3e7fefe3fafcdb91" providerId="LiveId" clId="{FC974A7E-D205-4207-8F2D-DF8EF2EFCD89}" dt="2024-10-17T09:19:27.450" v="462" actId="20577"/>
        <pc:sldMkLst>
          <pc:docMk/>
          <pc:sldMk cId="3796819696" sldId="439"/>
        </pc:sldMkLst>
        <pc:spChg chg="mod">
          <ac:chgData name="" userId="3e7fefe3fafcdb91" providerId="LiveId" clId="{FC974A7E-D205-4207-8F2D-DF8EF2EFCD89}" dt="2024-10-17T09:19:27.450" v="462" actId="20577"/>
          <ac:spMkLst>
            <pc:docMk/>
            <pc:sldMk cId="3796819696" sldId="439"/>
            <ac:spMk id="2" creationId="{00000000-0000-0000-0000-000000000000}"/>
          </ac:spMkLst>
        </pc:spChg>
        <pc:spChg chg="mod">
          <ac:chgData name="" userId="3e7fefe3fafcdb91" providerId="LiveId" clId="{FC974A7E-D205-4207-8F2D-DF8EF2EFCD89}" dt="2024-10-17T08:56:36.279" v="205" actId="14100"/>
          <ac:spMkLst>
            <pc:docMk/>
            <pc:sldMk cId="3796819696" sldId="439"/>
            <ac:spMk id="3" creationId="{00000000-0000-0000-0000-000000000000}"/>
          </ac:spMkLst>
        </pc:spChg>
        <pc:picChg chg="add del mod">
          <ac:chgData name="" userId="3e7fefe3fafcdb91" providerId="LiveId" clId="{FC974A7E-D205-4207-8F2D-DF8EF2EFCD89}" dt="2024-10-17T09:14:47.842" v="438" actId="478"/>
          <ac:picMkLst>
            <pc:docMk/>
            <pc:sldMk cId="3796819696" sldId="439"/>
            <ac:picMk id="6" creationId="{741E2DB1-4B59-4B70-97D0-3752801D91F4}"/>
          </ac:picMkLst>
        </pc:picChg>
      </pc:sldChg>
      <pc:sldChg chg="modSp">
        <pc:chgData name="" userId="3e7fefe3fafcdb91" providerId="LiveId" clId="{FC974A7E-D205-4207-8F2D-DF8EF2EFCD89}" dt="2024-10-17T08:18:18.292" v="89" actId="20577"/>
        <pc:sldMkLst>
          <pc:docMk/>
          <pc:sldMk cId="1435643170" sldId="443"/>
        </pc:sldMkLst>
        <pc:spChg chg="mod">
          <ac:chgData name="" userId="3e7fefe3fafcdb91" providerId="LiveId" clId="{FC974A7E-D205-4207-8F2D-DF8EF2EFCD89}" dt="2024-10-17T08:18:18.292" v="89" actId="20577"/>
          <ac:spMkLst>
            <pc:docMk/>
            <pc:sldMk cId="1435643170" sldId="443"/>
            <ac:spMk id="2" creationId="{04877F20-A255-4C6A-AB8B-36FCCF533D02}"/>
          </ac:spMkLst>
        </pc:spChg>
      </pc:sldChg>
      <pc:sldChg chg="delSp modSp">
        <pc:chgData name="" userId="3e7fefe3fafcdb91" providerId="LiveId" clId="{FC974A7E-D205-4207-8F2D-DF8EF2EFCD89}" dt="2024-10-17T09:47:27.281" v="590" actId="20577"/>
        <pc:sldMkLst>
          <pc:docMk/>
          <pc:sldMk cId="73872977" sldId="444"/>
        </pc:sldMkLst>
        <pc:spChg chg="mod">
          <ac:chgData name="" userId="3e7fefe3fafcdb91" providerId="LiveId" clId="{FC974A7E-D205-4207-8F2D-DF8EF2EFCD89}" dt="2024-10-17T09:47:27.281" v="590" actId="20577"/>
          <ac:spMkLst>
            <pc:docMk/>
            <pc:sldMk cId="73872977" sldId="444"/>
            <ac:spMk id="2" creationId="{00000000-0000-0000-0000-000000000000}"/>
          </ac:spMkLst>
        </pc:spChg>
        <pc:picChg chg="del">
          <ac:chgData name="" userId="3e7fefe3fafcdb91" providerId="LiveId" clId="{FC974A7E-D205-4207-8F2D-DF8EF2EFCD89}" dt="2024-10-17T09:46:02.350" v="586" actId="478"/>
          <ac:picMkLst>
            <pc:docMk/>
            <pc:sldMk cId="73872977" sldId="444"/>
            <ac:picMk id="7" creationId="{CEFB945B-8515-47C4-8A61-98007AE9DDAD}"/>
          </ac:picMkLst>
        </pc:picChg>
      </pc:sldChg>
      <pc:sldChg chg="addSp modSp add">
        <pc:chgData name="" userId="3e7fefe3fafcdb91" providerId="LiveId" clId="{FC974A7E-D205-4207-8F2D-DF8EF2EFCD89}" dt="2024-10-17T09:45:42.372" v="585" actId="20577"/>
        <pc:sldMkLst>
          <pc:docMk/>
          <pc:sldMk cId="4233059511" sldId="445"/>
        </pc:sldMkLst>
        <pc:spChg chg="mod">
          <ac:chgData name="" userId="3e7fefe3fafcdb91" providerId="LiveId" clId="{FC974A7E-D205-4207-8F2D-DF8EF2EFCD89}" dt="2024-10-17T09:45:42.372" v="585" actId="20577"/>
          <ac:spMkLst>
            <pc:docMk/>
            <pc:sldMk cId="4233059511" sldId="445"/>
            <ac:spMk id="2" creationId="{00000000-0000-0000-0000-000000000000}"/>
          </ac:spMkLst>
        </pc:spChg>
        <pc:picChg chg="add mod">
          <ac:chgData name="" userId="3e7fefe3fafcdb91" providerId="LiveId" clId="{FC974A7E-D205-4207-8F2D-DF8EF2EFCD89}" dt="2024-10-17T09:45:37.108" v="584" actId="1076"/>
          <ac:picMkLst>
            <pc:docMk/>
            <pc:sldMk cId="4233059511" sldId="445"/>
            <ac:picMk id="5" creationId="{64E76032-2C5F-4B25-B281-97C3EF7193F9}"/>
          </ac:picMkLst>
        </pc:picChg>
      </pc:sldChg>
    </pc:docChg>
  </pc:docChgLst>
  <pc:docChgLst>
    <pc:chgData userId="3e7fefe3fafcdb91" providerId="LiveId" clId="{D68D96C1-60AA-418C-A2BB-190F686D88F6}"/>
    <pc:docChg chg="undo custSel addSld delSld modSld">
      <pc:chgData name="" userId="3e7fefe3fafcdb91" providerId="LiveId" clId="{D68D96C1-60AA-418C-A2BB-190F686D88F6}" dt="2024-11-04T10:15:27.041" v="1225" actId="20577"/>
      <pc:docMkLst>
        <pc:docMk/>
      </pc:docMkLst>
      <pc:sldChg chg="delSp">
        <pc:chgData name="" userId="3e7fefe3fafcdb91" providerId="LiveId" clId="{D68D96C1-60AA-418C-A2BB-190F686D88F6}" dt="2024-11-04T04:55:12.808" v="348" actId="478"/>
        <pc:sldMkLst>
          <pc:docMk/>
          <pc:sldMk cId="4131233736" sldId="315"/>
        </pc:sldMkLst>
        <pc:spChg chg="del">
          <ac:chgData name="" userId="3e7fefe3fafcdb91" providerId="LiveId" clId="{D68D96C1-60AA-418C-A2BB-190F686D88F6}" dt="2024-11-04T04:55:12.808" v="348" actId="478"/>
          <ac:spMkLst>
            <pc:docMk/>
            <pc:sldMk cId="4131233736" sldId="315"/>
            <ac:spMk id="10" creationId="{2CEF6BEE-4F00-4A36-BAA9-2229DFB6B066}"/>
          </ac:spMkLst>
        </pc:spChg>
      </pc:sldChg>
      <pc:sldChg chg="modSp">
        <pc:chgData name="" userId="3e7fefe3fafcdb91" providerId="LiveId" clId="{D68D96C1-60AA-418C-A2BB-190F686D88F6}" dt="2024-11-04T09:19:00.603" v="1218" actId="20577"/>
        <pc:sldMkLst>
          <pc:docMk/>
          <pc:sldMk cId="2282090500" sldId="316"/>
        </pc:sldMkLst>
        <pc:spChg chg="mod">
          <ac:chgData name="" userId="3e7fefe3fafcdb91" providerId="LiveId" clId="{D68D96C1-60AA-418C-A2BB-190F686D88F6}" dt="2024-11-04T09:18:46.476" v="1209" actId="404"/>
          <ac:spMkLst>
            <pc:docMk/>
            <pc:sldMk cId="2282090500" sldId="316"/>
            <ac:spMk id="2" creationId="{1BE79DDA-D6E3-4655-BEC4-EDDA13AE0B8B}"/>
          </ac:spMkLst>
        </pc:spChg>
        <pc:spChg chg="mod">
          <ac:chgData name="" userId="3e7fefe3fafcdb91" providerId="LiveId" clId="{D68D96C1-60AA-418C-A2BB-190F686D88F6}" dt="2024-11-04T09:19:00.603" v="1218" actId="20577"/>
          <ac:spMkLst>
            <pc:docMk/>
            <pc:sldMk cId="2282090500" sldId="316"/>
            <ac:spMk id="3" creationId="{6A0513A0-1402-4663-98B7-AF2607A127E8}"/>
          </ac:spMkLst>
        </pc:spChg>
      </pc:sldChg>
      <pc:sldChg chg="modSp">
        <pc:chgData name="" userId="3e7fefe3fafcdb91" providerId="LiveId" clId="{D68D96C1-60AA-418C-A2BB-190F686D88F6}" dt="2024-11-04T07:37:24.590" v="491" actId="20577"/>
        <pc:sldMkLst>
          <pc:docMk/>
          <pc:sldMk cId="1418267785" sldId="368"/>
        </pc:sldMkLst>
        <pc:spChg chg="mod">
          <ac:chgData name="" userId="3e7fefe3fafcdb91" providerId="LiveId" clId="{D68D96C1-60AA-418C-A2BB-190F686D88F6}" dt="2024-11-04T07:37:24.590" v="491" actId="20577"/>
          <ac:spMkLst>
            <pc:docMk/>
            <pc:sldMk cId="1418267785" sldId="368"/>
            <ac:spMk id="2" creationId="{04877F20-A255-4C6A-AB8B-36FCCF533D02}"/>
          </ac:spMkLst>
        </pc:spChg>
        <pc:spChg chg="mod">
          <ac:chgData name="" userId="3e7fefe3fafcdb91" providerId="LiveId" clId="{D68D96C1-60AA-418C-A2BB-190F686D88F6}" dt="2024-11-04T07:35:38.282" v="468" actId="1036"/>
          <ac:spMkLst>
            <pc:docMk/>
            <pc:sldMk cId="1418267785" sldId="368"/>
            <ac:spMk id="9" creationId="{5D66D0D6-1342-4199-B0BF-F10EC57A1CCD}"/>
          </ac:spMkLst>
        </pc:spChg>
        <pc:spChg chg="mod">
          <ac:chgData name="" userId="3e7fefe3fafcdb91" providerId="LiveId" clId="{D68D96C1-60AA-418C-A2BB-190F686D88F6}" dt="2024-11-04T07:35:38.282" v="468" actId="1036"/>
          <ac:spMkLst>
            <pc:docMk/>
            <pc:sldMk cId="1418267785" sldId="368"/>
            <ac:spMk id="12" creationId="{9E8A8980-0E11-400E-ABE1-91553F10C39F}"/>
          </ac:spMkLst>
        </pc:spChg>
        <pc:picChg chg="mod modCrop">
          <ac:chgData name="" userId="3e7fefe3fafcdb91" providerId="LiveId" clId="{D68D96C1-60AA-418C-A2BB-190F686D88F6}" dt="2024-11-04T07:35:24.623" v="454" actId="732"/>
          <ac:picMkLst>
            <pc:docMk/>
            <pc:sldMk cId="1418267785" sldId="368"/>
            <ac:picMk id="6" creationId="{B9F444B6-CC0D-4367-8539-C522B1E02325}"/>
          </ac:picMkLst>
        </pc:picChg>
        <pc:picChg chg="mod">
          <ac:chgData name="" userId="3e7fefe3fafcdb91" providerId="LiveId" clId="{D68D96C1-60AA-418C-A2BB-190F686D88F6}" dt="2024-11-04T07:35:38.282" v="468" actId="1036"/>
          <ac:picMkLst>
            <pc:docMk/>
            <pc:sldMk cId="1418267785" sldId="368"/>
            <ac:picMk id="7" creationId="{A5ECF673-706A-4DBE-93EE-C342D2EB4529}"/>
          </ac:picMkLst>
        </pc:picChg>
      </pc:sldChg>
      <pc:sldChg chg="modSp">
        <pc:chgData name="" userId="3e7fefe3fafcdb91" providerId="LiveId" clId="{D68D96C1-60AA-418C-A2BB-190F686D88F6}" dt="2024-11-04T07:32:35.371" v="433" actId="113"/>
        <pc:sldMkLst>
          <pc:docMk/>
          <pc:sldMk cId="2211109195" sldId="373"/>
        </pc:sldMkLst>
        <pc:spChg chg="mod">
          <ac:chgData name="" userId="3e7fefe3fafcdb91" providerId="LiveId" clId="{D68D96C1-60AA-418C-A2BB-190F686D88F6}" dt="2024-11-04T07:32:35.371" v="433" actId="113"/>
          <ac:spMkLst>
            <pc:docMk/>
            <pc:sldMk cId="2211109195" sldId="373"/>
            <ac:spMk id="2" creationId="{04877F20-A255-4C6A-AB8B-36FCCF533D02}"/>
          </ac:spMkLst>
        </pc:spChg>
      </pc:sldChg>
      <pc:sldChg chg="modSp">
        <pc:chgData name="" userId="3e7fefe3fafcdb91" providerId="LiveId" clId="{D68D96C1-60AA-418C-A2BB-190F686D88F6}" dt="2024-11-04T10:15:27.041" v="1225" actId="20577"/>
        <pc:sldMkLst>
          <pc:docMk/>
          <pc:sldMk cId="3796819696" sldId="439"/>
        </pc:sldMkLst>
        <pc:spChg chg="mod">
          <ac:chgData name="" userId="3e7fefe3fafcdb91" providerId="LiveId" clId="{D68D96C1-60AA-418C-A2BB-190F686D88F6}" dt="2024-11-04T10:15:27.041" v="1225" actId="20577"/>
          <ac:spMkLst>
            <pc:docMk/>
            <pc:sldMk cId="3796819696" sldId="439"/>
            <ac:spMk id="2" creationId="{00000000-0000-0000-0000-000000000000}"/>
          </ac:spMkLst>
        </pc:spChg>
      </pc:sldChg>
      <pc:sldChg chg="modSp">
        <pc:chgData name="" userId="3e7fefe3fafcdb91" providerId="LiveId" clId="{D68D96C1-60AA-418C-A2BB-190F686D88F6}" dt="2024-11-04T08:04:55.828" v="647" actId="20577"/>
        <pc:sldMkLst>
          <pc:docMk/>
          <pc:sldMk cId="1435643170" sldId="443"/>
        </pc:sldMkLst>
        <pc:spChg chg="mod">
          <ac:chgData name="" userId="3e7fefe3fafcdb91" providerId="LiveId" clId="{D68D96C1-60AA-418C-A2BB-190F686D88F6}" dt="2024-11-04T08:04:55.828" v="647" actId="20577"/>
          <ac:spMkLst>
            <pc:docMk/>
            <pc:sldMk cId="1435643170" sldId="443"/>
            <ac:spMk id="2" creationId="{04877F20-A255-4C6A-AB8B-36FCCF533D02}"/>
          </ac:spMkLst>
        </pc:spChg>
      </pc:sldChg>
      <pc:sldChg chg="modSp">
        <pc:chgData name="" userId="3e7fefe3fafcdb91" providerId="LiveId" clId="{D68D96C1-60AA-418C-A2BB-190F686D88F6}" dt="2024-11-04T07:34:24.151" v="436" actId="20577"/>
        <pc:sldMkLst>
          <pc:docMk/>
          <pc:sldMk cId="4233059511" sldId="445"/>
        </pc:sldMkLst>
        <pc:spChg chg="mod">
          <ac:chgData name="" userId="3e7fefe3fafcdb91" providerId="LiveId" clId="{D68D96C1-60AA-418C-A2BB-190F686D88F6}" dt="2024-11-04T07:34:24.151" v="436" actId="20577"/>
          <ac:spMkLst>
            <pc:docMk/>
            <pc:sldMk cId="4233059511" sldId="445"/>
            <ac:spMk id="2" creationId="{00000000-0000-0000-0000-000000000000}"/>
          </ac:spMkLst>
        </pc:spChg>
      </pc:sldChg>
      <pc:sldChg chg="modSp">
        <pc:chgData name="" userId="3e7fefe3fafcdb91" providerId="LiveId" clId="{D68D96C1-60AA-418C-A2BB-190F686D88F6}" dt="2024-11-04T08:00:24.353" v="637" actId="20577"/>
        <pc:sldMkLst>
          <pc:docMk/>
          <pc:sldMk cId="3380449064" sldId="446"/>
        </pc:sldMkLst>
        <pc:spChg chg="mod">
          <ac:chgData name="" userId="3e7fefe3fafcdb91" providerId="LiveId" clId="{D68D96C1-60AA-418C-A2BB-190F686D88F6}" dt="2024-11-04T08:00:24.353" v="637" actId="20577"/>
          <ac:spMkLst>
            <pc:docMk/>
            <pc:sldMk cId="3380449064" sldId="446"/>
            <ac:spMk id="2" creationId="{0E858A96-DAA7-4D4F-8C7D-69ED4A2C9CEF}"/>
          </ac:spMkLst>
        </pc:spChg>
        <pc:spChg chg="mod">
          <ac:chgData name="" userId="3e7fefe3fafcdb91" providerId="LiveId" clId="{D68D96C1-60AA-418C-A2BB-190F686D88F6}" dt="2024-11-04T08:00:10.545" v="629" actId="20577"/>
          <ac:spMkLst>
            <pc:docMk/>
            <pc:sldMk cId="3380449064" sldId="446"/>
            <ac:spMk id="6" creationId="{257825C7-6BF8-48C6-B7DB-68CCEA2F79F6}"/>
          </ac:spMkLst>
        </pc:spChg>
      </pc:sldChg>
      <pc:sldChg chg="modSp">
        <pc:chgData name="" userId="3e7fefe3fafcdb91" providerId="LiveId" clId="{D68D96C1-60AA-418C-A2BB-190F686D88F6}" dt="2024-11-04T07:34:55.332" v="452" actId="20577"/>
        <pc:sldMkLst>
          <pc:docMk/>
          <pc:sldMk cId="19576065" sldId="448"/>
        </pc:sldMkLst>
        <pc:spChg chg="mod">
          <ac:chgData name="" userId="3e7fefe3fafcdb91" providerId="LiveId" clId="{D68D96C1-60AA-418C-A2BB-190F686D88F6}" dt="2024-11-04T07:34:55.332" v="452" actId="20577"/>
          <ac:spMkLst>
            <pc:docMk/>
            <pc:sldMk cId="19576065" sldId="448"/>
            <ac:spMk id="2" creationId="{04877F20-A255-4C6A-AB8B-36FCCF533D02}"/>
          </ac:spMkLst>
        </pc:spChg>
      </pc:sldChg>
      <pc:sldChg chg="modSp">
        <pc:chgData name="" userId="3e7fefe3fafcdb91" providerId="LiveId" clId="{D68D96C1-60AA-418C-A2BB-190F686D88F6}" dt="2024-11-04T07:32:36.975" v="434" actId="113"/>
        <pc:sldMkLst>
          <pc:docMk/>
          <pc:sldMk cId="161654739" sldId="450"/>
        </pc:sldMkLst>
        <pc:spChg chg="mod">
          <ac:chgData name="" userId="3e7fefe3fafcdb91" providerId="LiveId" clId="{D68D96C1-60AA-418C-A2BB-190F686D88F6}" dt="2024-11-04T07:32:36.975" v="434" actId="113"/>
          <ac:spMkLst>
            <pc:docMk/>
            <pc:sldMk cId="161654739" sldId="450"/>
            <ac:spMk id="2" creationId="{04877F20-A255-4C6A-AB8B-36FCCF533D02}"/>
          </ac:spMkLst>
        </pc:spChg>
        <pc:spChg chg="mod">
          <ac:chgData name="" userId="3e7fefe3fafcdb91" providerId="LiveId" clId="{D68D96C1-60AA-418C-A2BB-190F686D88F6}" dt="2024-11-04T04:01:12.098" v="4" actId="113"/>
          <ac:spMkLst>
            <pc:docMk/>
            <pc:sldMk cId="161654739" sldId="450"/>
            <ac:spMk id="6" creationId="{39E5A7AF-3D8F-40E1-925A-A08D6D0C758A}"/>
          </ac:spMkLst>
        </pc:spChg>
      </pc:sldChg>
      <pc:sldChg chg="addSp delSp modSp add">
        <pc:chgData name="" userId="3e7fefe3fafcdb91" providerId="LiveId" clId="{D68D96C1-60AA-418C-A2BB-190F686D88F6}" dt="2024-11-04T07:13:12.390" v="354" actId="113"/>
        <pc:sldMkLst>
          <pc:docMk/>
          <pc:sldMk cId="4205299255" sldId="451"/>
        </pc:sldMkLst>
        <pc:spChg chg="mod">
          <ac:chgData name="" userId="3e7fefe3fafcdb91" providerId="LiveId" clId="{D68D96C1-60AA-418C-A2BB-190F686D88F6}" dt="2024-11-04T07:13:12.390" v="354" actId="113"/>
          <ac:spMkLst>
            <pc:docMk/>
            <pc:sldMk cId="4205299255" sldId="451"/>
            <ac:spMk id="2" creationId="{04877F20-A255-4C6A-AB8B-36FCCF533D02}"/>
          </ac:spMkLst>
        </pc:spChg>
        <pc:spChg chg="add mod">
          <ac:chgData name="" userId="3e7fefe3fafcdb91" providerId="LiveId" clId="{D68D96C1-60AA-418C-A2BB-190F686D88F6}" dt="2024-11-04T05:00:57.927" v="353" actId="20577"/>
          <ac:spMkLst>
            <pc:docMk/>
            <pc:sldMk cId="4205299255" sldId="451"/>
            <ac:spMk id="8" creationId="{60B49470-87B6-4241-B12D-1DD184E0C521}"/>
          </ac:spMkLst>
        </pc:spChg>
        <pc:picChg chg="add mod">
          <ac:chgData name="" userId="3e7fefe3fafcdb91" providerId="LiveId" clId="{D68D96C1-60AA-418C-A2BB-190F686D88F6}" dt="2024-11-04T04:22:57.178" v="94" actId="1076"/>
          <ac:picMkLst>
            <pc:docMk/>
            <pc:sldMk cId="4205299255" sldId="451"/>
            <ac:picMk id="5" creationId="{DC4799B5-F32C-4706-B12F-4FB0C7B40FA9}"/>
          </ac:picMkLst>
        </pc:picChg>
        <pc:picChg chg="del mod">
          <ac:chgData name="" userId="3e7fefe3fafcdb91" providerId="LiveId" clId="{D68D96C1-60AA-418C-A2BB-190F686D88F6}" dt="2024-11-04T04:22:49.616" v="90" actId="478"/>
          <ac:picMkLst>
            <pc:docMk/>
            <pc:sldMk cId="4205299255" sldId="451"/>
            <ac:picMk id="6" creationId="{9D1CE463-0340-425A-8971-F988515619BA}"/>
          </ac:picMkLst>
        </pc:picChg>
        <pc:picChg chg="del">
          <ac:chgData name="" userId="3e7fefe3fafcdb91" providerId="LiveId" clId="{D68D96C1-60AA-418C-A2BB-190F686D88F6}" dt="2024-11-04T04:21:54.556" v="88" actId="478"/>
          <ac:picMkLst>
            <pc:docMk/>
            <pc:sldMk cId="4205299255" sldId="451"/>
            <ac:picMk id="7" creationId="{6DC0942C-28F1-4B87-AACE-1CB15494E4C6}"/>
          </ac:picMkLst>
        </pc:picChg>
      </pc:sldChg>
      <pc:sldChg chg="add del">
        <pc:chgData name="" userId="3e7fefe3fafcdb91" providerId="LiveId" clId="{D68D96C1-60AA-418C-A2BB-190F686D88F6}" dt="2024-11-04T04:38:30.514" v="116"/>
        <pc:sldMkLst>
          <pc:docMk/>
          <pc:sldMk cId="844793217" sldId="452"/>
        </pc:sldMkLst>
      </pc:sldChg>
      <pc:sldChg chg="modSp add">
        <pc:chgData name="" userId="3e7fefe3fafcdb91" providerId="LiveId" clId="{D68D96C1-60AA-418C-A2BB-190F686D88F6}" dt="2024-11-04T04:56:04.946" v="349"/>
        <pc:sldMkLst>
          <pc:docMk/>
          <pc:sldMk cId="1698855752" sldId="452"/>
        </pc:sldMkLst>
        <pc:spChg chg="mod">
          <ac:chgData name="" userId="3e7fefe3fafcdb91" providerId="LiveId" clId="{D68D96C1-60AA-418C-A2BB-190F686D88F6}" dt="2024-11-04T04:55:05.037" v="347" actId="20577"/>
          <ac:spMkLst>
            <pc:docMk/>
            <pc:sldMk cId="1698855752" sldId="452"/>
            <ac:spMk id="2" creationId="{04877F20-A255-4C6A-AB8B-36FCCF533D02}"/>
          </ac:spMkLst>
        </pc:spChg>
        <pc:spChg chg="mod">
          <ac:chgData name="" userId="3e7fefe3fafcdb91" providerId="LiveId" clId="{D68D96C1-60AA-418C-A2BB-190F686D88F6}" dt="2024-11-04T04:56:04.946" v="349"/>
          <ac:spMkLst>
            <pc:docMk/>
            <pc:sldMk cId="1698855752" sldId="452"/>
            <ac:spMk id="3" creationId="{3C5A92D8-AD9C-4A00-BE5B-D99B739FB87C}"/>
          </ac:spMkLst>
        </pc:spChg>
      </pc:sldChg>
      <pc:sldChg chg="add">
        <pc:chgData name="" userId="3e7fefe3fafcdb91" providerId="LiveId" clId="{D68D96C1-60AA-418C-A2BB-190F686D88F6}" dt="2024-11-04T08:58:28.900" v="648"/>
        <pc:sldMkLst>
          <pc:docMk/>
          <pc:sldMk cId="4185037929" sldId="453"/>
        </pc:sldMkLst>
      </pc:sldChg>
    </pc:docChg>
  </pc:docChgLst>
  <pc:docChgLst>
    <pc:chgData name="庄 锡荣" userId="3e7fefe3fafcdb91" providerId="LiveId" clId="{CC3D4580-F278-4BFC-A59B-A794EF37138C}"/>
    <pc:docChg chg="undo custSel addSld delSld modSld sldOrd">
      <pc:chgData name="庄 锡荣" userId="3e7fefe3fafcdb91" providerId="LiveId" clId="{CC3D4580-F278-4BFC-A59B-A794EF37138C}" dt="2024-11-03T17:31:30.348" v="1686" actId="20577"/>
      <pc:docMkLst>
        <pc:docMk/>
      </pc:docMkLst>
      <pc:sldChg chg="modSp del">
        <pc:chgData name="庄 锡荣" userId="3e7fefe3fafcdb91" providerId="LiveId" clId="{CC3D4580-F278-4BFC-A59B-A794EF37138C}" dt="2024-11-03T14:45:45.977" v="651" actId="47"/>
        <pc:sldMkLst>
          <pc:docMk/>
          <pc:sldMk cId="1806371297" sldId="306"/>
        </pc:sldMkLst>
        <pc:spChg chg="mod">
          <ac:chgData name="庄 锡荣" userId="3e7fefe3fafcdb91" providerId="LiveId" clId="{CC3D4580-F278-4BFC-A59B-A794EF37138C}" dt="2024-11-03T13:46:11.783" v="140" actId="20577"/>
          <ac:spMkLst>
            <pc:docMk/>
            <pc:sldMk cId="1806371297" sldId="306"/>
            <ac:spMk id="3" creationId="{85D578F3-B6CC-4AC9-8316-EBF11AD15C33}"/>
          </ac:spMkLst>
        </pc:spChg>
      </pc:sldChg>
      <pc:sldChg chg="modNotesTx">
        <pc:chgData name="庄 锡荣" userId="3e7fefe3fafcdb91" providerId="LiveId" clId="{CC3D4580-F278-4BFC-A59B-A794EF37138C}" dt="2024-11-03T14:53:22.850" v="723" actId="20577"/>
        <pc:sldMkLst>
          <pc:docMk/>
          <pc:sldMk cId="4271858009" sldId="309"/>
        </pc:sldMkLst>
      </pc:sldChg>
      <pc:sldChg chg="modSp mod">
        <pc:chgData name="庄 锡荣" userId="3e7fefe3fafcdb91" providerId="LiveId" clId="{CC3D4580-F278-4BFC-A59B-A794EF37138C}" dt="2024-11-03T17:08:13.079" v="1602"/>
        <pc:sldMkLst>
          <pc:docMk/>
          <pc:sldMk cId="4131233736" sldId="315"/>
        </pc:sldMkLst>
        <pc:spChg chg="mod">
          <ac:chgData name="庄 锡荣" userId="3e7fefe3fafcdb91" providerId="LiveId" clId="{CC3D4580-F278-4BFC-A59B-A794EF37138C}" dt="2024-11-03T15:00:17.430" v="742" actId="20578"/>
          <ac:spMkLst>
            <pc:docMk/>
            <pc:sldMk cId="4131233736" sldId="315"/>
            <ac:spMk id="2" creationId="{04877F20-A255-4C6A-AB8B-36FCCF533D02}"/>
          </ac:spMkLst>
        </pc:spChg>
        <pc:spChg chg="mod">
          <ac:chgData name="庄 锡荣" userId="3e7fefe3fafcdb91" providerId="LiveId" clId="{CC3D4580-F278-4BFC-A59B-A794EF37138C}" dt="2024-11-03T17:08:13.079" v="1602"/>
          <ac:spMkLst>
            <pc:docMk/>
            <pc:sldMk cId="4131233736" sldId="315"/>
            <ac:spMk id="10" creationId="{2CEF6BEE-4F00-4A36-BAA9-2229DFB6B066}"/>
          </ac:spMkLst>
        </pc:spChg>
      </pc:sldChg>
      <pc:sldChg chg="addSp delSp modSp mod">
        <pc:chgData name="庄 锡荣" userId="3e7fefe3fafcdb91" providerId="LiveId" clId="{CC3D4580-F278-4BFC-A59B-A794EF37138C}" dt="2024-11-03T16:42:28.140" v="1476" actId="20577"/>
        <pc:sldMkLst>
          <pc:docMk/>
          <pc:sldMk cId="2282090500" sldId="316"/>
        </pc:sldMkLst>
        <pc:spChg chg="mod">
          <ac:chgData name="庄 锡荣" userId="3e7fefe3fafcdb91" providerId="LiveId" clId="{CC3D4580-F278-4BFC-A59B-A794EF37138C}" dt="2024-11-03T16:42:28.140" v="1476" actId="20577"/>
          <ac:spMkLst>
            <pc:docMk/>
            <pc:sldMk cId="2282090500" sldId="316"/>
            <ac:spMk id="2" creationId="{1BE79DDA-D6E3-4655-BEC4-EDDA13AE0B8B}"/>
          </ac:spMkLst>
        </pc:spChg>
        <pc:spChg chg="mod">
          <ac:chgData name="庄 锡荣" userId="3e7fefe3fafcdb91" providerId="LiveId" clId="{CC3D4580-F278-4BFC-A59B-A794EF37138C}" dt="2024-11-03T16:34:25.565" v="1298"/>
          <ac:spMkLst>
            <pc:docMk/>
            <pc:sldMk cId="2282090500" sldId="316"/>
            <ac:spMk id="3" creationId="{6A0513A0-1402-4663-98B7-AF2607A127E8}"/>
          </ac:spMkLst>
        </pc:spChg>
        <pc:spChg chg="add del">
          <ac:chgData name="庄 锡荣" userId="3e7fefe3fafcdb91" providerId="LiveId" clId="{CC3D4580-F278-4BFC-A59B-A794EF37138C}" dt="2024-11-03T16:11:55.552" v="903"/>
          <ac:spMkLst>
            <pc:docMk/>
            <pc:sldMk cId="2282090500" sldId="316"/>
            <ac:spMk id="5" creationId="{C22405A6-04AF-4CC1-9160-BD5D61018557}"/>
          </ac:spMkLst>
        </pc:spChg>
        <pc:spChg chg="add del mod">
          <ac:chgData name="庄 锡荣" userId="3e7fefe3fafcdb91" providerId="LiveId" clId="{CC3D4580-F278-4BFC-A59B-A794EF37138C}" dt="2024-11-03T16:40:05.017" v="1426" actId="478"/>
          <ac:spMkLst>
            <pc:docMk/>
            <pc:sldMk cId="2282090500" sldId="316"/>
            <ac:spMk id="7" creationId="{78884ACB-5A8C-49AB-8016-742BB7E5CF89}"/>
          </ac:spMkLst>
        </pc:spChg>
        <pc:spChg chg="add del mod">
          <ac:chgData name="庄 锡荣" userId="3e7fefe3fafcdb91" providerId="LiveId" clId="{CC3D4580-F278-4BFC-A59B-A794EF37138C}" dt="2024-11-03T16:40:06.694" v="1427" actId="478"/>
          <ac:spMkLst>
            <pc:docMk/>
            <pc:sldMk cId="2282090500" sldId="316"/>
            <ac:spMk id="8" creationId="{48C5F84F-AA1E-4ABD-9A81-B8984E728472}"/>
          </ac:spMkLst>
        </pc:spChg>
      </pc:sldChg>
      <pc:sldChg chg="modSp mod">
        <pc:chgData name="庄 锡荣" userId="3e7fefe3fafcdb91" providerId="LiveId" clId="{CC3D4580-F278-4BFC-A59B-A794EF37138C}" dt="2024-11-03T15:00:03.619" v="741" actId="20577"/>
        <pc:sldMkLst>
          <pc:docMk/>
          <pc:sldMk cId="3261523626" sldId="318"/>
        </pc:sldMkLst>
        <pc:spChg chg="mod">
          <ac:chgData name="庄 锡荣" userId="3e7fefe3fafcdb91" providerId="LiveId" clId="{CC3D4580-F278-4BFC-A59B-A794EF37138C}" dt="2024-11-03T15:00:03.619" v="741" actId="20577"/>
          <ac:spMkLst>
            <pc:docMk/>
            <pc:sldMk cId="3261523626" sldId="318"/>
            <ac:spMk id="2" creationId="{04877F20-A255-4C6A-AB8B-36FCCF533D02}"/>
          </ac:spMkLst>
        </pc:spChg>
      </pc:sldChg>
      <pc:sldChg chg="modNotesTx">
        <pc:chgData name="庄 锡荣" userId="3e7fefe3fafcdb91" providerId="LiveId" clId="{CC3D4580-F278-4BFC-A59B-A794EF37138C}" dt="2024-11-03T17:31:30.348" v="1686" actId="20577"/>
        <pc:sldMkLst>
          <pc:docMk/>
          <pc:sldMk cId="124785730" sldId="365"/>
        </pc:sldMkLst>
      </pc:sldChg>
      <pc:sldChg chg="addSp modSp mod ord">
        <pc:chgData name="庄 锡荣" userId="3e7fefe3fafcdb91" providerId="LiveId" clId="{CC3D4580-F278-4BFC-A59B-A794EF37138C}" dt="2024-11-03T17:04:07.516" v="1591" actId="20577"/>
        <pc:sldMkLst>
          <pc:docMk/>
          <pc:sldMk cId="1418267785" sldId="368"/>
        </pc:sldMkLst>
        <pc:spChg chg="mod">
          <ac:chgData name="庄 锡荣" userId="3e7fefe3fafcdb91" providerId="LiveId" clId="{CC3D4580-F278-4BFC-A59B-A794EF37138C}" dt="2024-11-03T17:04:07.516" v="1591" actId="20577"/>
          <ac:spMkLst>
            <pc:docMk/>
            <pc:sldMk cId="1418267785" sldId="368"/>
            <ac:spMk id="2" creationId="{04877F20-A255-4C6A-AB8B-36FCCF533D02}"/>
          </ac:spMkLst>
        </pc:spChg>
        <pc:spChg chg="add mod">
          <ac:chgData name="庄 锡荣" userId="3e7fefe3fafcdb91" providerId="LiveId" clId="{CC3D4580-F278-4BFC-A59B-A794EF37138C}" dt="2024-11-03T16:31:29.066" v="1096" actId="1076"/>
          <ac:spMkLst>
            <pc:docMk/>
            <pc:sldMk cId="1418267785" sldId="368"/>
            <ac:spMk id="9" creationId="{5D66D0D6-1342-4199-B0BF-F10EC57A1CCD}"/>
          </ac:spMkLst>
        </pc:spChg>
        <pc:spChg chg="add mod">
          <ac:chgData name="庄 锡荣" userId="3e7fefe3fafcdb91" providerId="LiveId" clId="{CC3D4580-F278-4BFC-A59B-A794EF37138C}" dt="2024-11-03T16:32:57.585" v="1219" actId="1038"/>
          <ac:spMkLst>
            <pc:docMk/>
            <pc:sldMk cId="1418267785" sldId="368"/>
            <ac:spMk id="10" creationId="{6224CED6-D029-465A-A2DA-725F07ADA7C3}"/>
          </ac:spMkLst>
        </pc:spChg>
        <pc:spChg chg="add mod">
          <ac:chgData name="庄 锡荣" userId="3e7fefe3fafcdb91" providerId="LiveId" clId="{CC3D4580-F278-4BFC-A59B-A794EF37138C}" dt="2024-11-03T16:36:35.954" v="1318" actId="1076"/>
          <ac:spMkLst>
            <pc:docMk/>
            <pc:sldMk cId="1418267785" sldId="368"/>
            <ac:spMk id="12" creationId="{9E8A8980-0E11-400E-ABE1-91553F10C39F}"/>
          </ac:spMkLst>
        </pc:spChg>
        <pc:picChg chg="add mod">
          <ac:chgData name="庄 锡荣" userId="3e7fefe3fafcdb91" providerId="LiveId" clId="{CC3D4580-F278-4BFC-A59B-A794EF37138C}" dt="2024-11-03T16:31:42.520" v="1101" actId="1035"/>
          <ac:picMkLst>
            <pc:docMk/>
            <pc:sldMk cId="1418267785" sldId="368"/>
            <ac:picMk id="6" creationId="{B9F444B6-CC0D-4367-8539-C522B1E02325}"/>
          </ac:picMkLst>
        </pc:picChg>
        <pc:picChg chg="mod">
          <ac:chgData name="庄 锡荣" userId="3e7fefe3fafcdb91" providerId="LiveId" clId="{CC3D4580-F278-4BFC-A59B-A794EF37138C}" dt="2024-11-03T16:29:27.415" v="1027" actId="1076"/>
          <ac:picMkLst>
            <pc:docMk/>
            <pc:sldMk cId="1418267785" sldId="368"/>
            <ac:picMk id="7" creationId="{A5ECF673-706A-4DBE-93EE-C342D2EB4529}"/>
          </ac:picMkLst>
        </pc:picChg>
      </pc:sldChg>
      <pc:sldChg chg="modSp del mod">
        <pc:chgData name="庄 锡荣" userId="3e7fefe3fafcdb91" providerId="LiveId" clId="{CC3D4580-F278-4BFC-A59B-A794EF37138C}" dt="2024-11-03T16:34:54.910" v="1311" actId="47"/>
        <pc:sldMkLst>
          <pc:docMk/>
          <pc:sldMk cId="2627172019" sldId="371"/>
        </pc:sldMkLst>
        <pc:spChg chg="mod">
          <ac:chgData name="庄 锡荣" userId="3e7fefe3fafcdb91" providerId="LiveId" clId="{CC3D4580-F278-4BFC-A59B-A794EF37138C}" dt="2024-11-03T16:02:52.363" v="848" actId="20577"/>
          <ac:spMkLst>
            <pc:docMk/>
            <pc:sldMk cId="2627172019" sldId="371"/>
            <ac:spMk id="3" creationId="{3C5A92D8-AD9C-4A00-BE5B-D99B739FB87C}"/>
          </ac:spMkLst>
        </pc:spChg>
      </pc:sldChg>
      <pc:sldChg chg="addSp modSp mod">
        <pc:chgData name="庄 锡荣" userId="3e7fefe3fafcdb91" providerId="LiveId" clId="{CC3D4580-F278-4BFC-A59B-A794EF37138C}" dt="2024-11-03T17:22:29.708" v="1680" actId="1076"/>
        <pc:sldMkLst>
          <pc:docMk/>
          <pc:sldMk cId="2211109195" sldId="373"/>
        </pc:sldMkLst>
        <pc:spChg chg="add mod">
          <ac:chgData name="庄 锡荣" userId="3e7fefe3fafcdb91" providerId="LiveId" clId="{CC3D4580-F278-4BFC-A59B-A794EF37138C}" dt="2024-11-03T17:22:29.708" v="1680" actId="1076"/>
          <ac:spMkLst>
            <pc:docMk/>
            <pc:sldMk cId="2211109195" sldId="373"/>
            <ac:spMk id="8" creationId="{E365C2B4-9088-47CA-A562-BEC16B47C1FD}"/>
          </ac:spMkLst>
        </pc:spChg>
      </pc:sldChg>
      <pc:sldChg chg="addSp delSp modSp mod">
        <pc:chgData name="庄 锡荣" userId="3e7fefe3fafcdb91" providerId="LiveId" clId="{CC3D4580-F278-4BFC-A59B-A794EF37138C}" dt="2024-11-03T17:23:11.397" v="1683" actId="113"/>
        <pc:sldMkLst>
          <pc:docMk/>
          <pc:sldMk cId="3796819696" sldId="439"/>
        </pc:sldMkLst>
        <pc:spChg chg="mod">
          <ac:chgData name="庄 锡荣" userId="3e7fefe3fafcdb91" providerId="LiveId" clId="{CC3D4580-F278-4BFC-A59B-A794EF37138C}" dt="2024-11-03T17:23:11.397" v="1683" actId="113"/>
          <ac:spMkLst>
            <pc:docMk/>
            <pc:sldMk cId="3796819696" sldId="439"/>
            <ac:spMk id="2" creationId="{00000000-0000-0000-0000-000000000000}"/>
          </ac:spMkLst>
        </pc:spChg>
        <pc:spChg chg="add mod">
          <ac:chgData name="庄 锡荣" userId="3e7fefe3fafcdb91" providerId="LiveId" clId="{CC3D4580-F278-4BFC-A59B-A794EF37138C}" dt="2024-11-03T07:54:25.650" v="8"/>
          <ac:spMkLst>
            <pc:docMk/>
            <pc:sldMk cId="3796819696" sldId="439"/>
            <ac:spMk id="5" creationId="{32409D46-3C4E-41EF-9F43-4EA95646294B}"/>
          </ac:spMkLst>
        </pc:spChg>
        <pc:spChg chg="add del mod">
          <ac:chgData name="庄 锡荣" userId="3e7fefe3fafcdb91" providerId="LiveId" clId="{CC3D4580-F278-4BFC-A59B-A794EF37138C}" dt="2024-11-03T07:54:21.344" v="4"/>
          <ac:spMkLst>
            <pc:docMk/>
            <pc:sldMk cId="3796819696" sldId="439"/>
            <ac:spMk id="7" creationId="{F453AAEA-9A30-4AAE-85A0-FA262B283593}"/>
          </ac:spMkLst>
        </pc:spChg>
        <pc:spChg chg="add del mod">
          <ac:chgData name="庄 锡荣" userId="3e7fefe3fafcdb91" providerId="LiveId" clId="{CC3D4580-F278-4BFC-A59B-A794EF37138C}" dt="2024-11-03T07:54:23.158" v="6"/>
          <ac:spMkLst>
            <pc:docMk/>
            <pc:sldMk cId="3796819696" sldId="439"/>
            <ac:spMk id="9" creationId="{F8CD3B25-20EC-497D-ADF4-9D00563E0993}"/>
          </ac:spMkLst>
        </pc:spChg>
        <pc:graphicFrameChg chg="add del mod">
          <ac:chgData name="庄 锡荣" userId="3e7fefe3fafcdb91" providerId="LiveId" clId="{CC3D4580-F278-4BFC-A59B-A794EF37138C}" dt="2024-11-03T07:54:21.344" v="4"/>
          <ac:graphicFrameMkLst>
            <pc:docMk/>
            <pc:sldMk cId="3796819696" sldId="439"/>
            <ac:graphicFrameMk id="6" creationId="{81230F0A-1CAE-4BC3-8535-D71279E3F919}"/>
          </ac:graphicFrameMkLst>
        </pc:graphicFrameChg>
        <pc:graphicFrameChg chg="add del mod">
          <ac:chgData name="庄 锡荣" userId="3e7fefe3fafcdb91" providerId="LiveId" clId="{CC3D4580-F278-4BFC-A59B-A794EF37138C}" dt="2024-11-03T07:54:23.158" v="6"/>
          <ac:graphicFrameMkLst>
            <pc:docMk/>
            <pc:sldMk cId="3796819696" sldId="439"/>
            <ac:graphicFrameMk id="8" creationId="{549E77B8-572E-484B-9415-984F934780AE}"/>
          </ac:graphicFrameMkLst>
        </pc:graphicFrameChg>
      </pc:sldChg>
      <pc:sldChg chg="modSp mod">
        <pc:chgData name="庄 锡荣" userId="3e7fefe3fafcdb91" providerId="LiveId" clId="{CC3D4580-F278-4BFC-A59B-A794EF37138C}" dt="2024-11-03T16:55:02.670" v="1582" actId="20577"/>
        <pc:sldMkLst>
          <pc:docMk/>
          <pc:sldMk cId="1435643170" sldId="443"/>
        </pc:sldMkLst>
        <pc:spChg chg="mod">
          <ac:chgData name="庄 锡荣" userId="3e7fefe3fafcdb91" providerId="LiveId" clId="{CC3D4580-F278-4BFC-A59B-A794EF37138C}" dt="2024-11-03T16:55:02.670" v="1582" actId="20577"/>
          <ac:spMkLst>
            <pc:docMk/>
            <pc:sldMk cId="1435643170" sldId="443"/>
            <ac:spMk id="2" creationId="{04877F20-A255-4C6A-AB8B-36FCCF533D02}"/>
          </ac:spMkLst>
        </pc:spChg>
      </pc:sldChg>
      <pc:sldChg chg="addSp modSp mod">
        <pc:chgData name="庄 锡荣" userId="3e7fefe3fafcdb91" providerId="LiveId" clId="{CC3D4580-F278-4BFC-A59B-A794EF37138C}" dt="2024-11-03T17:13:34.644" v="1611"/>
        <pc:sldMkLst>
          <pc:docMk/>
          <pc:sldMk cId="73872977" sldId="444"/>
        </pc:sldMkLst>
        <pc:spChg chg="mod">
          <ac:chgData name="庄 锡荣" userId="3e7fefe3fafcdb91" providerId="LiveId" clId="{CC3D4580-F278-4BFC-A59B-A794EF37138C}" dt="2024-11-03T15:08:11.280" v="822"/>
          <ac:spMkLst>
            <pc:docMk/>
            <pc:sldMk cId="73872977" sldId="444"/>
            <ac:spMk id="2" creationId="{00000000-0000-0000-0000-000000000000}"/>
          </ac:spMkLst>
        </pc:spChg>
        <pc:spChg chg="add mod">
          <ac:chgData name="庄 锡荣" userId="3e7fefe3fafcdb91" providerId="LiveId" clId="{CC3D4580-F278-4BFC-A59B-A794EF37138C}" dt="2024-11-03T17:13:34.644" v="1611"/>
          <ac:spMkLst>
            <pc:docMk/>
            <pc:sldMk cId="73872977" sldId="444"/>
            <ac:spMk id="5" creationId="{EA5A9A59-AA6B-4CCB-A73B-E55EC85D3744}"/>
          </ac:spMkLst>
        </pc:spChg>
      </pc:sldChg>
      <pc:sldChg chg="addSp delSp modSp add mod">
        <pc:chgData name="庄 锡荣" userId="3e7fefe3fafcdb91" providerId="LiveId" clId="{CC3D4580-F278-4BFC-A59B-A794EF37138C}" dt="2024-11-03T17:31:00.208" v="1684" actId="20577"/>
        <pc:sldMkLst>
          <pc:docMk/>
          <pc:sldMk cId="3380449064" sldId="446"/>
        </pc:sldMkLst>
        <pc:spChg chg="del">
          <ac:chgData name="庄 锡荣" userId="3e7fefe3fafcdb91" providerId="LiveId" clId="{CC3D4580-F278-4BFC-A59B-A794EF37138C}" dt="2024-11-03T13:49:44.905" v="144" actId="478"/>
          <ac:spMkLst>
            <pc:docMk/>
            <pc:sldMk cId="3380449064" sldId="446"/>
            <ac:spMk id="3" creationId="{85D578F3-B6CC-4AC9-8316-EBF11AD15C33}"/>
          </ac:spMkLst>
        </pc:spChg>
        <pc:spChg chg="add del mod">
          <ac:chgData name="庄 锡荣" userId="3e7fefe3fafcdb91" providerId="LiveId" clId="{CC3D4580-F278-4BFC-A59B-A794EF37138C}" dt="2024-11-03T13:49:43.174" v="143" actId="478"/>
          <ac:spMkLst>
            <pc:docMk/>
            <pc:sldMk cId="3380449064" sldId="446"/>
            <ac:spMk id="4" creationId="{CCAA8C22-A842-44F3-A09D-6C9878FADC9C}"/>
          </ac:spMkLst>
        </pc:spChg>
        <pc:spChg chg="add mod">
          <ac:chgData name="庄 锡荣" userId="3e7fefe3fafcdb91" providerId="LiveId" clId="{CC3D4580-F278-4BFC-A59B-A794EF37138C}" dt="2024-11-03T14:46:47.071" v="713" actId="20577"/>
          <ac:spMkLst>
            <pc:docMk/>
            <pc:sldMk cId="3380449064" sldId="446"/>
            <ac:spMk id="6" creationId="{257825C7-6BF8-48C6-B7DB-68CCEA2F79F6}"/>
          </ac:spMkLst>
        </pc:spChg>
        <pc:spChg chg="add mod">
          <ac:chgData name="庄 锡荣" userId="3e7fefe3fafcdb91" providerId="LiveId" clId="{CC3D4580-F278-4BFC-A59B-A794EF37138C}" dt="2024-11-03T17:31:00.208" v="1684" actId="20577"/>
          <ac:spMkLst>
            <pc:docMk/>
            <pc:sldMk cId="3380449064" sldId="446"/>
            <ac:spMk id="8" creationId="{609CDF60-0CAC-472E-9792-115E86D5CD85}"/>
          </ac:spMkLst>
        </pc:spChg>
      </pc:sldChg>
      <pc:sldChg chg="modSp add mod modNotesTx">
        <pc:chgData name="庄 锡荣" userId="3e7fefe3fafcdb91" providerId="LiveId" clId="{CC3D4580-F278-4BFC-A59B-A794EF37138C}" dt="2024-11-03T17:31:21.845" v="1685" actId="20577"/>
        <pc:sldMkLst>
          <pc:docMk/>
          <pc:sldMk cId="3271622550" sldId="447"/>
        </pc:sldMkLst>
        <pc:spChg chg="mod">
          <ac:chgData name="庄 锡荣" userId="3e7fefe3fafcdb91" providerId="LiveId" clId="{CC3D4580-F278-4BFC-A59B-A794EF37138C}" dt="2024-11-03T16:34:29.903" v="1310" actId="20577"/>
          <ac:spMkLst>
            <pc:docMk/>
            <pc:sldMk cId="3271622550" sldId="447"/>
            <ac:spMk id="3" creationId="{3C5A92D8-AD9C-4A00-BE5B-D99B739FB87C}"/>
          </ac:spMkLst>
        </pc:spChg>
      </pc:sldChg>
      <pc:sldChg chg="addSp delSp modSp add mod">
        <pc:chgData name="庄 锡荣" userId="3e7fefe3fafcdb91" providerId="LiveId" clId="{CC3D4580-F278-4BFC-A59B-A794EF37138C}" dt="2024-11-03T16:32:52.922" v="1212" actId="1038"/>
        <pc:sldMkLst>
          <pc:docMk/>
          <pc:sldMk cId="19576065" sldId="448"/>
        </pc:sldMkLst>
        <pc:spChg chg="mod">
          <ac:chgData name="庄 锡荣" userId="3e7fefe3fafcdb91" providerId="LiveId" clId="{CC3D4580-F278-4BFC-A59B-A794EF37138C}" dt="2024-11-03T16:32:12.070" v="1145" actId="20577"/>
          <ac:spMkLst>
            <pc:docMk/>
            <pc:sldMk cId="19576065" sldId="448"/>
            <ac:spMk id="2" creationId="{04877F20-A255-4C6A-AB8B-36FCCF533D02}"/>
          </ac:spMkLst>
        </pc:spChg>
        <pc:spChg chg="add del">
          <ac:chgData name="庄 锡荣" userId="3e7fefe3fafcdb91" providerId="LiveId" clId="{CC3D4580-F278-4BFC-A59B-A794EF37138C}" dt="2024-11-03T16:31:50.025" v="1103" actId="22"/>
          <ac:spMkLst>
            <pc:docMk/>
            <pc:sldMk cId="19576065" sldId="448"/>
            <ac:spMk id="11" creationId="{384499AB-0041-41B2-A408-6B36F26C3208}"/>
          </ac:spMkLst>
        </pc:spChg>
        <pc:spChg chg="add del mod">
          <ac:chgData name="庄 锡荣" userId="3e7fefe3fafcdb91" providerId="LiveId" clId="{CC3D4580-F278-4BFC-A59B-A794EF37138C}" dt="2024-11-03T16:32:01.474" v="1108" actId="478"/>
          <ac:spMkLst>
            <pc:docMk/>
            <pc:sldMk cId="19576065" sldId="448"/>
            <ac:spMk id="12" creationId="{CABC0415-8600-4777-8377-B0301934C69E}"/>
          </ac:spMkLst>
        </pc:spChg>
        <pc:spChg chg="add mod">
          <ac:chgData name="庄 锡荣" userId="3e7fefe3fafcdb91" providerId="LiveId" clId="{CC3D4580-F278-4BFC-A59B-A794EF37138C}" dt="2024-11-03T16:32:52.922" v="1212" actId="1038"/>
          <ac:spMkLst>
            <pc:docMk/>
            <pc:sldMk cId="19576065" sldId="448"/>
            <ac:spMk id="13" creationId="{51179E96-83E0-49E6-80A2-5291B2B27F33}"/>
          </ac:spMkLst>
        </pc:spChg>
        <pc:spChg chg="add mod">
          <ac:chgData name="庄 锡荣" userId="3e7fefe3fafcdb91" providerId="LiveId" clId="{CC3D4580-F278-4BFC-A59B-A794EF37138C}" dt="2024-11-03T16:32:52.922" v="1212" actId="1038"/>
          <ac:spMkLst>
            <pc:docMk/>
            <pc:sldMk cId="19576065" sldId="448"/>
            <ac:spMk id="14" creationId="{4DE374B2-F9FC-4934-B78E-3A656CBDE72A}"/>
          </ac:spMkLst>
        </pc:spChg>
        <pc:picChg chg="add mod">
          <ac:chgData name="庄 锡荣" userId="3e7fefe3fafcdb91" providerId="LiveId" clId="{CC3D4580-F278-4BFC-A59B-A794EF37138C}" dt="2024-11-03T16:26:14.750" v="980" actId="1038"/>
          <ac:picMkLst>
            <pc:docMk/>
            <pc:sldMk cId="19576065" sldId="448"/>
            <ac:picMk id="6" creationId="{43AB7431-3F2E-4027-81A5-7414EBC256E6}"/>
          </ac:picMkLst>
        </pc:picChg>
        <pc:picChg chg="del">
          <ac:chgData name="庄 锡荣" userId="3e7fefe3fafcdb91" providerId="LiveId" clId="{CC3D4580-F278-4BFC-A59B-A794EF37138C}" dt="2024-11-03T16:23:48.458" v="961" actId="478"/>
          <ac:picMkLst>
            <pc:docMk/>
            <pc:sldMk cId="19576065" sldId="448"/>
            <ac:picMk id="7" creationId="{A5ECF673-706A-4DBE-93EE-C342D2EB4529}"/>
          </ac:picMkLst>
        </pc:picChg>
        <pc:picChg chg="add mod">
          <ac:chgData name="庄 锡荣" userId="3e7fefe3fafcdb91" providerId="LiveId" clId="{CC3D4580-F278-4BFC-A59B-A794EF37138C}" dt="2024-11-03T16:26:14.750" v="980" actId="1038"/>
          <ac:picMkLst>
            <pc:docMk/>
            <pc:sldMk cId="19576065" sldId="448"/>
            <ac:picMk id="9" creationId="{4F0535AB-73A7-4E40-910C-343ADF497746}"/>
          </ac:picMkLst>
        </pc:picChg>
      </pc:sldChg>
      <pc:sldChg chg="modSp add mod">
        <pc:chgData name="庄 锡荣" userId="3e7fefe3fafcdb91" providerId="LiveId" clId="{CC3D4580-F278-4BFC-A59B-A794EF37138C}" dt="2024-11-03T17:11:08.090" v="1609" actId="20577"/>
        <pc:sldMkLst>
          <pc:docMk/>
          <pc:sldMk cId="1466940079" sldId="449"/>
        </pc:sldMkLst>
        <pc:spChg chg="mod">
          <ac:chgData name="庄 锡荣" userId="3e7fefe3fafcdb91" providerId="LiveId" clId="{CC3D4580-F278-4BFC-A59B-A794EF37138C}" dt="2024-11-03T17:11:08.090" v="1609" actId="20577"/>
          <ac:spMkLst>
            <pc:docMk/>
            <pc:sldMk cId="1466940079" sldId="449"/>
            <ac:spMk id="2" creationId="{1BE79DDA-D6E3-4655-BEC4-EDDA13AE0B8B}"/>
          </ac:spMkLst>
        </pc:spChg>
      </pc:sldChg>
      <pc:sldChg chg="addSp delSp modSp add mod">
        <pc:chgData name="庄 锡荣" userId="3e7fefe3fafcdb91" providerId="LiveId" clId="{CC3D4580-F278-4BFC-A59B-A794EF37138C}" dt="2024-11-03T17:22:58.446" v="1681" actId="113"/>
        <pc:sldMkLst>
          <pc:docMk/>
          <pc:sldMk cId="161654739" sldId="450"/>
        </pc:sldMkLst>
        <pc:spChg chg="mod">
          <ac:chgData name="庄 锡荣" userId="3e7fefe3fafcdb91" providerId="LiveId" clId="{CC3D4580-F278-4BFC-A59B-A794EF37138C}" dt="2024-11-03T17:20:40.582" v="1658" actId="20577"/>
          <ac:spMkLst>
            <pc:docMk/>
            <pc:sldMk cId="161654739" sldId="450"/>
            <ac:spMk id="2" creationId="{04877F20-A255-4C6A-AB8B-36FCCF533D02}"/>
          </ac:spMkLst>
        </pc:spChg>
        <pc:spChg chg="add mod">
          <ac:chgData name="庄 锡荣" userId="3e7fefe3fafcdb91" providerId="LiveId" clId="{CC3D4580-F278-4BFC-A59B-A794EF37138C}" dt="2024-11-03T17:22:58.446" v="1681" actId="113"/>
          <ac:spMkLst>
            <pc:docMk/>
            <pc:sldMk cId="161654739" sldId="450"/>
            <ac:spMk id="6" creationId="{39E5A7AF-3D8F-40E1-925A-A08D6D0C758A}"/>
          </ac:spMkLst>
        </pc:spChg>
        <pc:picChg chg="del">
          <ac:chgData name="庄 锡荣" userId="3e7fefe3fafcdb91" providerId="LiveId" clId="{CC3D4580-F278-4BFC-A59B-A794EF37138C}" dt="2024-11-03T17:17:36.650" v="1613" actId="478"/>
          <ac:picMkLst>
            <pc:docMk/>
            <pc:sldMk cId="161654739" sldId="450"/>
            <ac:picMk id="7" creationId="{985ADC21-F32E-4FA6-A0E0-006F15D57C76}"/>
          </ac:picMkLst>
        </pc:picChg>
      </pc:sldChg>
      <pc:sldChg chg="add del">
        <pc:chgData name="庄 锡荣" userId="3e7fefe3fafcdb91" providerId="LiveId" clId="{CC3D4580-F278-4BFC-A59B-A794EF37138C}" dt="2024-11-03T17:17:38.367" v="1615"/>
        <pc:sldMkLst>
          <pc:docMk/>
          <pc:sldMk cId="1445851454" sldId="451"/>
        </pc:sldMkLst>
      </pc:sldChg>
    </pc:docChg>
  </pc:docChgLst>
  <pc:docChgLst>
    <pc:chgData userId="3e7fefe3fafcdb91" providerId="LiveId" clId="{1A326106-911E-4AD3-9AA6-0B2F4C325C7F}"/>
    <pc:docChg chg="undo custSel addSld delSld modSld">
      <pc:chgData name="" userId="3e7fefe3fafcdb91" providerId="LiveId" clId="{1A326106-911E-4AD3-9AA6-0B2F4C325C7F}" dt="2024-10-17T02:52:54.794" v="2144" actId="20577"/>
      <pc:docMkLst>
        <pc:docMk/>
      </pc:docMkLst>
      <pc:sldChg chg="modSp">
        <pc:chgData name="" userId="3e7fefe3fafcdb91" providerId="LiveId" clId="{1A326106-911E-4AD3-9AA6-0B2F4C325C7F}" dt="2024-10-17T02:52:01.607" v="2125" actId="20577"/>
        <pc:sldMkLst>
          <pc:docMk/>
          <pc:sldMk cId="0" sldId="256"/>
        </pc:sldMkLst>
        <pc:spChg chg="mod">
          <ac:chgData name="" userId="3e7fefe3fafcdb91" providerId="LiveId" clId="{1A326106-911E-4AD3-9AA6-0B2F4C325C7F}" dt="2024-10-17T02:52:01.607" v="2125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" userId="3e7fefe3fafcdb91" providerId="LiveId" clId="{1A326106-911E-4AD3-9AA6-0B2F4C325C7F}" dt="2024-10-16T06:12:22.523" v="359" actId="14100"/>
        <pc:sldMkLst>
          <pc:docMk/>
          <pc:sldMk cId="4271858009" sldId="309"/>
        </pc:sldMkLst>
        <pc:spChg chg="mod">
          <ac:chgData name="" userId="3e7fefe3fafcdb91" providerId="LiveId" clId="{1A326106-911E-4AD3-9AA6-0B2F4C325C7F}" dt="2024-10-14T14:07:02.996" v="103" actId="20577"/>
          <ac:spMkLst>
            <pc:docMk/>
            <pc:sldMk cId="4271858009" sldId="309"/>
            <ac:spMk id="3" creationId="{B3C49BE4-B886-4F79-B416-7AB5317172A7}"/>
          </ac:spMkLst>
        </pc:spChg>
        <pc:graphicFrameChg chg="mod modGraphic">
          <ac:chgData name="" userId="3e7fefe3fafcdb91" providerId="LiveId" clId="{1A326106-911E-4AD3-9AA6-0B2F4C325C7F}" dt="2024-10-16T06:12:22.523" v="359" actId="14100"/>
          <ac:graphicFrameMkLst>
            <pc:docMk/>
            <pc:sldMk cId="4271858009" sldId="309"/>
            <ac:graphicFrameMk id="6" creationId="{BD64D848-8C57-4893-BD90-5D75E04CDA3A}"/>
          </ac:graphicFrameMkLst>
        </pc:graphicFrameChg>
      </pc:sldChg>
      <pc:sldChg chg="modSp">
        <pc:chgData name="" userId="3e7fefe3fafcdb91" providerId="LiveId" clId="{1A326106-911E-4AD3-9AA6-0B2F4C325C7F}" dt="2024-10-16T05:50:58.891" v="150" actId="20577"/>
        <pc:sldMkLst>
          <pc:docMk/>
          <pc:sldMk cId="4131233736" sldId="315"/>
        </pc:sldMkLst>
        <pc:spChg chg="mod">
          <ac:chgData name="" userId="3e7fefe3fafcdb91" providerId="LiveId" clId="{1A326106-911E-4AD3-9AA6-0B2F4C325C7F}" dt="2024-10-16T05:50:58.891" v="150" actId="20577"/>
          <ac:spMkLst>
            <pc:docMk/>
            <pc:sldMk cId="4131233736" sldId="315"/>
            <ac:spMk id="2" creationId="{04877F20-A255-4C6A-AB8B-36FCCF533D02}"/>
          </ac:spMkLst>
        </pc:spChg>
        <pc:spChg chg="mod">
          <ac:chgData name="" userId="3e7fefe3fafcdb91" providerId="LiveId" clId="{1A326106-911E-4AD3-9AA6-0B2F4C325C7F}" dt="2024-10-14T13:37:39.184" v="16" actId="20577"/>
          <ac:spMkLst>
            <pc:docMk/>
            <pc:sldMk cId="4131233736" sldId="315"/>
            <ac:spMk id="3" creationId="{3C5A92D8-AD9C-4A00-BE5B-D99B739FB87C}"/>
          </ac:spMkLst>
        </pc:spChg>
      </pc:sldChg>
      <pc:sldChg chg="modSp">
        <pc:chgData name="" userId="3e7fefe3fafcdb91" providerId="LiveId" clId="{1A326106-911E-4AD3-9AA6-0B2F4C325C7F}" dt="2024-10-14T14:08:10.547" v="113" actId="404"/>
        <pc:sldMkLst>
          <pc:docMk/>
          <pc:sldMk cId="2282090500" sldId="316"/>
        </pc:sldMkLst>
        <pc:spChg chg="mod">
          <ac:chgData name="" userId="3e7fefe3fafcdb91" providerId="LiveId" clId="{1A326106-911E-4AD3-9AA6-0B2F4C325C7F}" dt="2024-10-14T14:08:10.547" v="113" actId="404"/>
          <ac:spMkLst>
            <pc:docMk/>
            <pc:sldMk cId="2282090500" sldId="316"/>
            <ac:spMk id="2" creationId="{1BE79DDA-D6E3-4655-BEC4-EDDA13AE0B8B}"/>
          </ac:spMkLst>
        </pc:spChg>
      </pc:sldChg>
      <pc:sldChg chg="modSp">
        <pc:chgData name="" userId="3e7fefe3fafcdb91" providerId="LiveId" clId="{1A326106-911E-4AD3-9AA6-0B2F4C325C7F}" dt="2024-10-14T13:37:50.098" v="18" actId="20577"/>
        <pc:sldMkLst>
          <pc:docMk/>
          <pc:sldMk cId="3261523626" sldId="318"/>
        </pc:sldMkLst>
        <pc:spChg chg="mod">
          <ac:chgData name="" userId="3e7fefe3fafcdb91" providerId="LiveId" clId="{1A326106-911E-4AD3-9AA6-0B2F4C325C7F}" dt="2024-10-14T13:37:50.098" v="18" actId="20577"/>
          <ac:spMkLst>
            <pc:docMk/>
            <pc:sldMk cId="3261523626" sldId="318"/>
            <ac:spMk id="3" creationId="{3C5A92D8-AD9C-4A00-BE5B-D99B739FB87C}"/>
          </ac:spMkLst>
        </pc:spChg>
      </pc:sldChg>
      <pc:sldChg chg="addSp delSp modSp">
        <pc:chgData name="" userId="3e7fefe3fafcdb91" providerId="LiveId" clId="{1A326106-911E-4AD3-9AA6-0B2F4C325C7F}" dt="2024-10-16T06:13:08.119" v="362" actId="1076"/>
        <pc:sldMkLst>
          <pc:docMk/>
          <pc:sldMk cId="124785730" sldId="365"/>
        </pc:sldMkLst>
        <pc:spChg chg="add del mod">
          <ac:chgData name="" userId="3e7fefe3fafcdb91" providerId="LiveId" clId="{1A326106-911E-4AD3-9AA6-0B2F4C325C7F}" dt="2024-10-16T06:07:31.927" v="293" actId="478"/>
          <ac:spMkLst>
            <pc:docMk/>
            <pc:sldMk cId="124785730" sldId="365"/>
            <ac:spMk id="2" creationId="{04877F20-A255-4C6A-AB8B-36FCCF533D02}"/>
          </ac:spMkLst>
        </pc:spChg>
        <pc:spChg chg="add del mod ord">
          <ac:chgData name="" userId="3e7fefe3fafcdb91" providerId="LiveId" clId="{1A326106-911E-4AD3-9AA6-0B2F4C325C7F}" dt="2024-10-16T06:06:29.199" v="277"/>
          <ac:spMkLst>
            <pc:docMk/>
            <pc:sldMk cId="124785730" sldId="365"/>
            <ac:spMk id="6" creationId="{35206B03-817A-4CED-861B-72E393AF3C47}"/>
          </ac:spMkLst>
        </pc:spChg>
        <pc:spChg chg="add del mod">
          <ac:chgData name="" userId="3e7fefe3fafcdb91" providerId="LiveId" clId="{1A326106-911E-4AD3-9AA6-0B2F4C325C7F}" dt="2024-10-16T06:06:27.726" v="274" actId="478"/>
          <ac:spMkLst>
            <pc:docMk/>
            <pc:sldMk cId="124785730" sldId="365"/>
            <ac:spMk id="7" creationId="{13DC6FA1-6A3A-457B-B253-8116FAAB819A}"/>
          </ac:spMkLst>
        </pc:spChg>
        <pc:spChg chg="add mod ord">
          <ac:chgData name="" userId="3e7fefe3fafcdb91" providerId="LiveId" clId="{1A326106-911E-4AD3-9AA6-0B2F4C325C7F}" dt="2024-10-16T06:13:05.083" v="361" actId="167"/>
          <ac:spMkLst>
            <pc:docMk/>
            <pc:sldMk cId="124785730" sldId="365"/>
            <ac:spMk id="9" creationId="{9E0A3FA5-A944-486E-93B4-6231A69C7A08}"/>
          </ac:spMkLst>
        </pc:spChg>
        <pc:spChg chg="add del mod">
          <ac:chgData name="" userId="3e7fefe3fafcdb91" providerId="LiveId" clId="{1A326106-911E-4AD3-9AA6-0B2F4C325C7F}" dt="2024-10-16T06:07:37.598" v="295" actId="478"/>
          <ac:spMkLst>
            <pc:docMk/>
            <pc:sldMk cId="124785730" sldId="365"/>
            <ac:spMk id="11" creationId="{EEE723C6-F142-4ABA-BFB5-AAFEB50B17ED}"/>
          </ac:spMkLst>
        </pc:spChg>
        <pc:picChg chg="mod">
          <ac:chgData name="" userId="3e7fefe3fafcdb91" providerId="LiveId" clId="{1A326106-911E-4AD3-9AA6-0B2F4C325C7F}" dt="2024-10-16T06:13:08.119" v="362" actId="1076"/>
          <ac:picMkLst>
            <pc:docMk/>
            <pc:sldMk cId="124785730" sldId="365"/>
            <ac:picMk id="8" creationId="{94D067C4-EFDF-44C3-8272-257C74E87C4E}"/>
          </ac:picMkLst>
        </pc:picChg>
      </pc:sldChg>
      <pc:sldChg chg="modSp">
        <pc:chgData name="" userId="3e7fefe3fafcdb91" providerId="LiveId" clId="{1A326106-911E-4AD3-9AA6-0B2F4C325C7F}" dt="2024-10-16T11:57:03.372" v="1543" actId="20577"/>
        <pc:sldMkLst>
          <pc:docMk/>
          <pc:sldMk cId="1418267785" sldId="368"/>
        </pc:sldMkLst>
        <pc:spChg chg="mod">
          <ac:chgData name="" userId="3e7fefe3fafcdb91" providerId="LiveId" clId="{1A326106-911E-4AD3-9AA6-0B2F4C325C7F}" dt="2024-10-16T11:57:03.372" v="1543" actId="20577"/>
          <ac:spMkLst>
            <pc:docMk/>
            <pc:sldMk cId="1418267785" sldId="368"/>
            <ac:spMk id="2" creationId="{04877F20-A255-4C6A-AB8B-36FCCF533D02}"/>
          </ac:spMkLst>
        </pc:spChg>
      </pc:sldChg>
      <pc:sldChg chg="modSp">
        <pc:chgData name="" userId="3e7fefe3fafcdb91" providerId="LiveId" clId="{1A326106-911E-4AD3-9AA6-0B2F4C325C7F}" dt="2024-10-16T11:08:48.269" v="363" actId="1076"/>
        <pc:sldMkLst>
          <pc:docMk/>
          <pc:sldMk cId="2211109195" sldId="373"/>
        </pc:sldMkLst>
        <pc:spChg chg="mod">
          <ac:chgData name="" userId="3e7fefe3fafcdb91" providerId="LiveId" clId="{1A326106-911E-4AD3-9AA6-0B2F4C325C7F}" dt="2024-10-14T13:37:45.014" v="17" actId="20577"/>
          <ac:spMkLst>
            <pc:docMk/>
            <pc:sldMk cId="2211109195" sldId="373"/>
            <ac:spMk id="3" creationId="{3C5A92D8-AD9C-4A00-BE5B-D99B739FB87C}"/>
          </ac:spMkLst>
        </pc:spChg>
        <pc:picChg chg="mod">
          <ac:chgData name="" userId="3e7fefe3fafcdb91" providerId="LiveId" clId="{1A326106-911E-4AD3-9AA6-0B2F4C325C7F}" dt="2024-10-16T11:08:48.269" v="363" actId="1076"/>
          <ac:picMkLst>
            <pc:docMk/>
            <pc:sldMk cId="2211109195" sldId="373"/>
            <ac:picMk id="7" creationId="{985ADC21-F32E-4FA6-A0E0-006F15D57C76}"/>
          </ac:picMkLst>
        </pc:picChg>
      </pc:sldChg>
      <pc:sldChg chg="modSp">
        <pc:chgData name="" userId="3e7fefe3fafcdb91" providerId="LiveId" clId="{1A326106-911E-4AD3-9AA6-0B2F4C325C7F}" dt="2024-10-16T05:58:55.584" v="229" actId="20577"/>
        <pc:sldMkLst>
          <pc:docMk/>
          <pc:sldMk cId="3796819696" sldId="439"/>
        </pc:sldMkLst>
        <pc:spChg chg="mod">
          <ac:chgData name="" userId="3e7fefe3fafcdb91" providerId="LiveId" clId="{1A326106-911E-4AD3-9AA6-0B2F4C325C7F}" dt="2024-10-16T05:58:55.584" v="229" actId="20577"/>
          <ac:spMkLst>
            <pc:docMk/>
            <pc:sldMk cId="3796819696" sldId="439"/>
            <ac:spMk id="2" creationId="{00000000-0000-0000-0000-000000000000}"/>
          </ac:spMkLst>
        </pc:spChg>
        <pc:picChg chg="mod">
          <ac:chgData name="" userId="3e7fefe3fafcdb91" providerId="LiveId" clId="{1A326106-911E-4AD3-9AA6-0B2F4C325C7F}" dt="2024-10-16T05:53:06.432" v="156" actId="14100"/>
          <ac:picMkLst>
            <pc:docMk/>
            <pc:sldMk cId="3796819696" sldId="439"/>
            <ac:picMk id="6" creationId="{741E2DB1-4B59-4B70-97D0-3752801D91F4}"/>
          </ac:picMkLst>
        </pc:picChg>
      </pc:sldChg>
      <pc:sldChg chg="modSp">
        <pc:chgData name="" userId="3e7fefe3fafcdb91" providerId="LiveId" clId="{1A326106-911E-4AD3-9AA6-0B2F4C325C7F}" dt="2024-10-16T11:48:47.609" v="1232" actId="20577"/>
        <pc:sldMkLst>
          <pc:docMk/>
          <pc:sldMk cId="1435643170" sldId="443"/>
        </pc:sldMkLst>
        <pc:spChg chg="mod">
          <ac:chgData name="" userId="3e7fefe3fafcdb91" providerId="LiveId" clId="{1A326106-911E-4AD3-9AA6-0B2F4C325C7F}" dt="2024-10-16T11:48:47.609" v="1232" actId="20577"/>
          <ac:spMkLst>
            <pc:docMk/>
            <pc:sldMk cId="1435643170" sldId="443"/>
            <ac:spMk id="2" creationId="{04877F20-A255-4C6A-AB8B-36FCCF533D02}"/>
          </ac:spMkLst>
        </pc:spChg>
      </pc:sldChg>
      <pc:sldChg chg="addSp delSp modSp add">
        <pc:chgData name="" userId="3e7fefe3fafcdb91" providerId="LiveId" clId="{1A326106-911E-4AD3-9AA6-0B2F4C325C7F}" dt="2024-10-16T06:01:33.275" v="253"/>
        <pc:sldMkLst>
          <pc:docMk/>
          <pc:sldMk cId="73872977" sldId="444"/>
        </pc:sldMkLst>
        <pc:spChg chg="mod">
          <ac:chgData name="" userId="3e7fefe3fafcdb91" providerId="LiveId" clId="{1A326106-911E-4AD3-9AA6-0B2F4C325C7F}" dt="2024-10-16T06:01:00.347" v="251" actId="20577"/>
          <ac:spMkLst>
            <pc:docMk/>
            <pc:sldMk cId="73872977" sldId="444"/>
            <ac:spMk id="2" creationId="{00000000-0000-0000-0000-000000000000}"/>
          </ac:spMkLst>
        </pc:spChg>
        <pc:spChg chg="mod">
          <ac:chgData name="" userId="3e7fefe3fafcdb91" providerId="LiveId" clId="{1A326106-911E-4AD3-9AA6-0B2F4C325C7F}" dt="2024-10-14T13:57:48.495" v="96" actId="20577"/>
          <ac:spMkLst>
            <pc:docMk/>
            <pc:sldMk cId="73872977" sldId="444"/>
            <ac:spMk id="3" creationId="{00000000-0000-0000-0000-000000000000}"/>
          </ac:spMkLst>
        </pc:spChg>
        <pc:picChg chg="del mod">
          <ac:chgData name="" userId="3e7fefe3fafcdb91" providerId="LiveId" clId="{1A326106-911E-4AD3-9AA6-0B2F4C325C7F}" dt="2024-10-16T06:01:32.500" v="252" actId="478"/>
          <ac:picMkLst>
            <pc:docMk/>
            <pc:sldMk cId="73872977" sldId="444"/>
            <ac:picMk id="6" creationId="{741E2DB1-4B59-4B70-97D0-3752801D91F4}"/>
          </ac:picMkLst>
        </pc:picChg>
        <pc:picChg chg="add">
          <ac:chgData name="" userId="3e7fefe3fafcdb91" providerId="LiveId" clId="{1A326106-911E-4AD3-9AA6-0B2F4C325C7F}" dt="2024-10-16T06:01:33.275" v="253"/>
          <ac:picMkLst>
            <pc:docMk/>
            <pc:sldMk cId="73872977" sldId="444"/>
            <ac:picMk id="7" creationId="{CEFB945B-8515-47C4-8A61-98007AE9DDA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EE8FB-F4EE-42C7-B57C-604D8C4FAFCE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1734-7F9F-4F08-B819-BBBADF0B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21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1596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8109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5757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3079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93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55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215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941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366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278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K=2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53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27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9" y="0"/>
            <a:ext cx="6858000" cy="2571600"/>
          </a:xfrm>
          <a:prstGeom prst="rect">
            <a:avLst/>
          </a:prstGeom>
          <a:solidFill>
            <a:srgbClr val="418E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1" name="Google Shape;11;p2" descr="marco.png"/>
          <p:cNvPicPr preferRelativeResize="0"/>
          <p:nvPr userDrawn="1"/>
        </p:nvPicPr>
        <p:blipFill rotWithShape="1">
          <a:blip r:embed="rId2">
            <a:alphaModFix/>
          </a:blip>
          <a:srcRect l="2382" t="4963" r="2142" b="5173"/>
          <a:stretch/>
        </p:blipFill>
        <p:spPr>
          <a:xfrm>
            <a:off x="-8164" y="-16329"/>
            <a:ext cx="6874328" cy="517615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854400" y="645550"/>
            <a:ext cx="5149350" cy="1926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2400">
                <a:solidFill>
                  <a:srgbClr val="FFFFFF"/>
                </a:solidFill>
                <a:latin typeface="Montserrat" panose="02010600030101010101" charset="0"/>
                <a:ea typeface="微软雅黑" panose="020B0503020204020204" pitchFamily="34" charset="-12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rPr lang="en-US" altLang="zh-CN" dirty="0" err="1"/>
              <a:t>Abc</a:t>
            </a:r>
            <a:r>
              <a:rPr lang="zh-CN" altLang="en-US" dirty="0"/>
              <a:t>标题</a:t>
            </a:r>
            <a:endParaRPr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54400" y="2800350"/>
            <a:ext cx="51493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  <a:p>
            <a:endParaRPr lang="en-US" altLang="zh-CN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  <a:p>
            <a:endParaRPr lang="zh-CN" altLang="en-US" dirty="0">
              <a:solidFill>
                <a:schemeClr val="tx2">
                  <a:lumMod val="50000"/>
                </a:schemeClr>
              </a:solidFill>
              <a:latin typeface="Montserrat" panose="02010600030101010101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19" y="0"/>
            <a:ext cx="6858000" cy="1080000"/>
          </a:xfrm>
          <a:prstGeom prst="rect">
            <a:avLst/>
          </a:prstGeom>
          <a:solidFill>
            <a:srgbClr val="418E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7" name="Google Shape;11;p2" descr="marco.png"/>
          <p:cNvPicPr preferRelativeResize="0"/>
          <p:nvPr userDrawn="1"/>
        </p:nvPicPr>
        <p:blipFill rotWithShape="1">
          <a:blip r:embed="rId2">
            <a:alphaModFix/>
          </a:blip>
          <a:srcRect l="2382" t="4963" r="2142" b="5173"/>
          <a:stretch/>
        </p:blipFill>
        <p:spPr>
          <a:xfrm>
            <a:off x="-8164" y="-8164"/>
            <a:ext cx="6874328" cy="517615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body" idx="1" hasCustomPrompt="1"/>
          </p:nvPr>
        </p:nvSpPr>
        <p:spPr>
          <a:xfrm>
            <a:off x="757651" y="1240971"/>
            <a:ext cx="5348475" cy="3269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88000" lvl="0" indent="-381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18EBD"/>
              </a:buClr>
              <a:buSzPts val="2400"/>
              <a:buChar char="»"/>
              <a:defRPr sz="1600">
                <a:solidFill>
                  <a:schemeClr val="bg2">
                    <a:lumMod val="50000"/>
                  </a:schemeClr>
                </a:solidFill>
                <a:latin typeface="Montserrat" panose="02010600030101010101" charset="0"/>
                <a:ea typeface="微软雅黑" panose="020B0503020204020204" pitchFamily="34" charset="-122"/>
              </a:defRPr>
            </a:lvl1pPr>
            <a:lvl2pPr marL="914400" lvl="1" indent="-381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18EBD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2">
                    <a:lumMod val="75000"/>
                  </a:schemeClr>
                </a:solidFill>
                <a:latin typeface="Montserrat" panose="02010600030101010101" charset="0"/>
                <a:ea typeface="微软雅黑" panose="020B0503020204020204" pitchFamily="34" charset="-122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r>
              <a:rPr lang="en-US" altLang="zh-CN" dirty="0"/>
              <a:t>Content</a:t>
            </a:r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en-US" altLang="zh-CN" dirty="0"/>
              <a:t>Content</a:t>
            </a:r>
          </a:p>
          <a:p>
            <a:pPr lvl="1"/>
            <a:r>
              <a:rPr lang="en-US" altLang="zh-CN" dirty="0"/>
              <a:t>Content</a:t>
            </a:r>
          </a:p>
          <a:p>
            <a:endParaRPr dirty="0"/>
          </a:p>
        </p:txBody>
      </p:sp>
      <p:sp>
        <p:nvSpPr>
          <p:cNvPr id="8" name="Google Shape;33;p6"/>
          <p:cNvSpPr txBox="1">
            <a:spLocks noGrp="1"/>
          </p:cNvSpPr>
          <p:nvPr>
            <p:ph type="title" hasCustomPrompt="1"/>
          </p:nvPr>
        </p:nvSpPr>
        <p:spPr>
          <a:xfrm>
            <a:off x="754743" y="432706"/>
            <a:ext cx="5348475" cy="6472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Montserrat" panose="02010600030101010101" charset="0"/>
                <a:ea typeface="微软雅黑" panose="020B0503020204020204" pitchFamily="34" charset="-12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CN" dirty="0"/>
              <a:t>Title</a:t>
            </a:r>
            <a:r>
              <a:rPr lang="zh-CN" altLang="en-US" dirty="0"/>
              <a:t>标题</a:t>
            </a:r>
            <a:endParaRPr dirty="0"/>
          </a:p>
        </p:txBody>
      </p:sp>
      <p:sp>
        <p:nvSpPr>
          <p:cNvPr id="10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334716" y="4798444"/>
            <a:ext cx="6188529" cy="291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buNone/>
              <a:defRPr>
                <a:solidFill>
                  <a:schemeClr val="bg1"/>
                </a:solidFill>
              </a:defRPr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>
            <a:spLocks noChangeArrowheads="1"/>
          </p:cNvSpPr>
          <p:nvPr userDrawn="1"/>
        </p:nvSpPr>
        <p:spPr bwMode="auto">
          <a:xfrm>
            <a:off x="0" y="5092031"/>
            <a:ext cx="6858000" cy="86723"/>
          </a:xfrm>
          <a:custGeom>
            <a:avLst/>
            <a:gdLst>
              <a:gd name="connsiteX0" fmla="*/ 0 w 9144000"/>
              <a:gd name="connsiteY0" fmla="*/ 0 h 130016"/>
              <a:gd name="connsiteX1" fmla="*/ 2266950 w 9144000"/>
              <a:gd name="connsiteY1" fmla="*/ 0 h 130016"/>
              <a:gd name="connsiteX2" fmla="*/ 2266951 w 9144000"/>
              <a:gd name="connsiteY2" fmla="*/ 0 h 130016"/>
              <a:gd name="connsiteX3" fmla="*/ 4572000 w 9144000"/>
              <a:gd name="connsiteY3" fmla="*/ 0 h 130016"/>
              <a:gd name="connsiteX4" fmla="*/ 6838950 w 9144000"/>
              <a:gd name="connsiteY4" fmla="*/ 0 h 130016"/>
              <a:gd name="connsiteX5" fmla="*/ 9144000 w 9144000"/>
              <a:gd name="connsiteY5" fmla="*/ 0 h 130016"/>
              <a:gd name="connsiteX6" fmla="*/ 9144000 w 9144000"/>
              <a:gd name="connsiteY6" fmla="*/ 130016 h 130016"/>
              <a:gd name="connsiteX7" fmla="*/ 6838950 w 9144000"/>
              <a:gd name="connsiteY7" fmla="*/ 130016 h 130016"/>
              <a:gd name="connsiteX8" fmla="*/ 4572000 w 9144000"/>
              <a:gd name="connsiteY8" fmla="*/ 130016 h 130016"/>
              <a:gd name="connsiteX9" fmla="*/ 2266951 w 9144000"/>
              <a:gd name="connsiteY9" fmla="*/ 130016 h 130016"/>
              <a:gd name="connsiteX10" fmla="*/ 2266950 w 9144000"/>
              <a:gd name="connsiteY10" fmla="*/ 130016 h 130016"/>
              <a:gd name="connsiteX11" fmla="*/ 0 w 9144000"/>
              <a:gd name="connsiteY11" fmla="*/ 130016 h 1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4000" h="130016">
                <a:moveTo>
                  <a:pt x="0" y="0"/>
                </a:moveTo>
                <a:lnTo>
                  <a:pt x="2266950" y="0"/>
                </a:lnTo>
                <a:lnTo>
                  <a:pt x="2266951" y="0"/>
                </a:lnTo>
                <a:lnTo>
                  <a:pt x="4572000" y="0"/>
                </a:lnTo>
                <a:lnTo>
                  <a:pt x="6838950" y="0"/>
                </a:lnTo>
                <a:lnTo>
                  <a:pt x="9144000" y="0"/>
                </a:lnTo>
                <a:lnTo>
                  <a:pt x="9144000" y="130016"/>
                </a:lnTo>
                <a:lnTo>
                  <a:pt x="6838950" y="130016"/>
                </a:lnTo>
                <a:lnTo>
                  <a:pt x="4572000" y="130016"/>
                </a:lnTo>
                <a:lnTo>
                  <a:pt x="2266951" y="130016"/>
                </a:lnTo>
                <a:lnTo>
                  <a:pt x="2266950" y="130016"/>
                </a:lnTo>
                <a:lnTo>
                  <a:pt x="0" y="1300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 eaLnBrk="1" hangingPunct="1">
              <a:buFont typeface="Arial" pitchFamily="34" charset="0"/>
              <a:buNone/>
            </a:pPr>
            <a:endParaRPr lang="zh-CN" altLang="zh-CN" sz="135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257800" y="4933238"/>
            <a:ext cx="16002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46943D-4D1A-4227-8E4A-4C0DFA2C8D4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7945" y="4941570"/>
            <a:ext cx="1600200" cy="2738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0F1D807-92CB-40E1-8909-FC53D865401B}" type="datetimeFigureOut">
              <a:rPr lang="zh-CN" altLang="en-US" smtClean="0"/>
              <a:pPr/>
              <a:t>2024/11/4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8826" y="722928"/>
            <a:ext cx="6566558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6" descr="“中科大 logo”的图片搜索结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05" y="228549"/>
            <a:ext cx="1852017" cy="41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68"/>
          <p:cNvGrpSpPr>
            <a:grpSpLocks/>
          </p:cNvGrpSpPr>
          <p:nvPr userDrawn="1"/>
        </p:nvGrpSpPr>
        <p:grpSpPr bwMode="auto">
          <a:xfrm>
            <a:off x="88150" y="262156"/>
            <a:ext cx="270569" cy="460772"/>
            <a:chOff x="0" y="0"/>
            <a:chExt cx="563562" cy="720725"/>
          </a:xfrm>
          <a:solidFill>
            <a:srgbClr val="0070C0"/>
          </a:solidFill>
        </p:grpSpPr>
        <p:sp>
          <p:nvSpPr>
            <p:cNvPr id="16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2147483646 w 64"/>
                <a:gd name="T1" fmla="*/ 2147483646 h 321"/>
                <a:gd name="T2" fmla="*/ 2147483646 w 64"/>
                <a:gd name="T3" fmla="*/ 2147483646 h 321"/>
                <a:gd name="T4" fmla="*/ 0 w 64"/>
                <a:gd name="T5" fmla="*/ 2147483646 h 321"/>
                <a:gd name="T6" fmla="*/ 0 w 64"/>
                <a:gd name="T7" fmla="*/ 2147483646 h 321"/>
                <a:gd name="T8" fmla="*/ 2147483646 w 64"/>
                <a:gd name="T9" fmla="*/ 0 h 321"/>
                <a:gd name="T10" fmla="*/ 2147483646 w 64"/>
                <a:gd name="T11" fmla="*/ 2147483646 h 321"/>
                <a:gd name="T12" fmla="*/ 2147483646 w 64"/>
                <a:gd name="T13" fmla="*/ 2147483646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788"/>
            </a:p>
          </p:txBody>
        </p:sp>
        <p:sp>
          <p:nvSpPr>
            <p:cNvPr id="17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2147483646 w 63"/>
                <a:gd name="T1" fmla="*/ 2147483646 h 125"/>
                <a:gd name="T2" fmla="*/ 2147483646 w 63"/>
                <a:gd name="T3" fmla="*/ 2147483646 h 125"/>
                <a:gd name="T4" fmla="*/ 0 w 63"/>
                <a:gd name="T5" fmla="*/ 2147483646 h 125"/>
                <a:gd name="T6" fmla="*/ 0 w 63"/>
                <a:gd name="T7" fmla="*/ 2147483646 h 125"/>
                <a:gd name="T8" fmla="*/ 2147483646 w 63"/>
                <a:gd name="T9" fmla="*/ 0 h 125"/>
                <a:gd name="T10" fmla="*/ 2147483646 w 63"/>
                <a:gd name="T11" fmla="*/ 2147483646 h 125"/>
                <a:gd name="T12" fmla="*/ 2147483646 w 63"/>
                <a:gd name="T13" fmla="*/ 2147483646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788"/>
            </a:p>
          </p:txBody>
        </p:sp>
        <p:sp>
          <p:nvSpPr>
            <p:cNvPr id="18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2147483646 w 64"/>
                <a:gd name="T1" fmla="*/ 2147483646 h 218"/>
                <a:gd name="T2" fmla="*/ 2147483646 w 64"/>
                <a:gd name="T3" fmla="*/ 2147483646 h 218"/>
                <a:gd name="T4" fmla="*/ 0 w 64"/>
                <a:gd name="T5" fmla="*/ 2147483646 h 218"/>
                <a:gd name="T6" fmla="*/ 0 w 64"/>
                <a:gd name="T7" fmla="*/ 2147483646 h 218"/>
                <a:gd name="T8" fmla="*/ 2147483646 w 64"/>
                <a:gd name="T9" fmla="*/ 0 h 218"/>
                <a:gd name="T10" fmla="*/ 2147483646 w 64"/>
                <a:gd name="T11" fmla="*/ 2147483646 h 218"/>
                <a:gd name="T12" fmla="*/ 2147483646 w 64"/>
                <a:gd name="T13" fmla="*/ 214748364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788"/>
            </a:p>
          </p:txBody>
        </p:sp>
      </p:grpSp>
    </p:spTree>
    <p:extLst>
      <p:ext uri="{BB962C8B-B14F-4D97-AF65-F5344CB8AC3E}">
        <p14:creationId xmlns:p14="http://schemas.microsoft.com/office/powerpoint/2010/main" val="22475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7651" y="648725"/>
            <a:ext cx="5348475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zh-CN" altLang="en-US" dirty="0"/>
              <a:t>纵纹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7651" y="1434950"/>
            <a:ext cx="5348475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000" lvl="0" indent="-381000">
              <a:spcBef>
                <a:spcPts val="600"/>
              </a:spcBef>
              <a:buClr>
                <a:srgbClr val="418EBD"/>
              </a:buClr>
              <a:buSzPts val="2400"/>
              <a:buChar char="»"/>
            </a:pP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824820" y="648725"/>
            <a:ext cx="411525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 panose="02010600030101010101" charset="0"/>
                <a:ea typeface="微软雅黑" panose="020B0503020204020204" pitchFamily="34" charset="-122"/>
                <a:cs typeface="Montserrat" panose="02010600030101010101" charset="0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418EBD"/>
          </a:solidFill>
          <a:latin typeface="微软雅黑" panose="020B0503020204020204" pitchFamily="34" charset="-122"/>
          <a:ea typeface="微软雅黑" panose="020B0503020204020204" pitchFamily="34" charset="-122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 dirty="0">
          <a:solidFill>
            <a:schemeClr val="bg2">
              <a:lumMod val="50000"/>
            </a:schemeClr>
          </a:solidFill>
          <a:latin typeface="Montserrat" panose="02010600030101010101" charset="0"/>
          <a:ea typeface="微软雅黑" panose="020B0503020204020204" pitchFamily="34" charset="-122"/>
          <a:cs typeface="Arial"/>
          <a:sym typeface="Source Sans Pro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328611" y="1462087"/>
            <a:ext cx="6181725" cy="928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dirty="0"/>
              <a:t>Methodology, Ethics and Practice of </a:t>
            </a:r>
            <a:br>
              <a:rPr lang="en-US" dirty="0"/>
            </a:br>
            <a:r>
              <a:rPr lang="en-US" dirty="0"/>
              <a:t>Data </a:t>
            </a:r>
            <a:r>
              <a:rPr lang="en-US" altLang="zh-CN" dirty="0"/>
              <a:t>P</a:t>
            </a:r>
            <a:r>
              <a:rPr lang="en-US" dirty="0"/>
              <a:t>rivacy</a:t>
            </a:r>
            <a:endParaRPr dirty="0"/>
          </a:p>
        </p:txBody>
      </p:sp>
      <p:sp>
        <p:nvSpPr>
          <p:cNvPr id="2" name="矩形 1"/>
          <p:cNvSpPr/>
          <p:nvPr/>
        </p:nvSpPr>
        <p:spPr>
          <a:xfrm>
            <a:off x="438149" y="3509957"/>
            <a:ext cx="5962650" cy="117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FFFFFF"/>
              </a:buClr>
              <a:buSzPts val="3600"/>
              <a:buFont typeface="Montserrat"/>
              <a:buNone/>
            </a:pPr>
            <a:r>
              <a:rPr lang="en-US" altLang="zh-CN" sz="1600" i="1" dirty="0">
                <a:solidFill>
                  <a:srgbClr val="418EBD"/>
                </a:solidFill>
                <a:latin typeface="Montserrat"/>
                <a:ea typeface="Montserrat"/>
                <a:cs typeface="Montserrat"/>
                <a:sym typeface="Montserrat"/>
              </a:rPr>
              <a:t>Lan Zhang</a:t>
            </a:r>
          </a:p>
          <a:p>
            <a:pPr algn="ctr">
              <a:buClr>
                <a:srgbClr val="FFFFFF"/>
              </a:buClr>
              <a:buSzPts val="3600"/>
              <a:buFont typeface="Montserrat"/>
              <a:buNone/>
            </a:pPr>
            <a:r>
              <a:rPr lang="en-US" altLang="zh-CN" i="1" dirty="0">
                <a:solidFill>
                  <a:srgbClr val="418EB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School of Computer Science and Technology </a:t>
            </a:r>
          </a:p>
          <a:p>
            <a:pPr algn="ctr">
              <a:buClr>
                <a:srgbClr val="FFFFFF"/>
              </a:buClr>
              <a:buSzPts val="3600"/>
              <a:buFont typeface="Montserrat"/>
              <a:buNone/>
            </a:pPr>
            <a:r>
              <a:rPr lang="en-US" altLang="zh-CN" i="1" dirty="0">
                <a:solidFill>
                  <a:srgbClr val="418EB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University of Science and Technology of China </a:t>
            </a:r>
          </a:p>
          <a:p>
            <a:pPr algn="ctr">
              <a:buClr>
                <a:srgbClr val="FFFFFF"/>
              </a:buClr>
              <a:buSzPts val="3600"/>
              <a:buFont typeface="Montserrat"/>
              <a:buNone/>
            </a:pPr>
            <a:r>
              <a:rPr lang="en-US" altLang="zh-CN" i="1" dirty="0">
                <a:solidFill>
                  <a:srgbClr val="418EBD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Autumn 2024</a:t>
            </a:r>
            <a:endParaRPr lang="zh-CN" altLang="en-US" i="1" dirty="0">
              <a:solidFill>
                <a:srgbClr val="418EBD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8611" y="2876649"/>
            <a:ext cx="61817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rgbClr val="FFFFFF"/>
              </a:buClr>
              <a:buSzPts val="3600"/>
              <a:buFont typeface="Montserrat"/>
              <a:buNone/>
              <a:defRPr sz="2000" b="1">
                <a:solidFill>
                  <a:srgbClr val="FFFFFF"/>
                </a:solidFill>
                <a:latin typeface="Montserrat" panose="02010600030101010101" charset="0"/>
                <a:ea typeface="微软雅黑" panose="020B0503020204020204" pitchFamily="34" charset="-122"/>
                <a:cs typeface="Montserrat"/>
                <a:sym typeface="Montserrat"/>
              </a:defRPr>
            </a:lvl1pPr>
            <a:lvl2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>
              <a:buClr>
                <a:srgbClr val="FFFFFF"/>
              </a:buClr>
              <a:buSzPts val="36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实验部分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54743" y="1196521"/>
                <a:ext cx="5525407" cy="3269117"/>
              </a:xfrm>
            </p:spPr>
            <p:txBody>
              <a:bodyPr/>
              <a:lstStyle/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1200" dirty="0"/>
                  <a:t>The NCP has two different formulations depending on whether a feature is </a:t>
                </a:r>
                <a:r>
                  <a:rPr lang="en-US" altLang="zh-CN" sz="1200" b="1" dirty="0"/>
                  <a:t>numeric</a:t>
                </a:r>
                <a:r>
                  <a:rPr lang="en-US" altLang="zh-CN" sz="1200" dirty="0"/>
                  <a:t> or categorical.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1200" dirty="0"/>
                  <a:t>Given a table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200" dirty="0"/>
                  <a:t> with Quasi-Identifiers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2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2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𝐴𝑛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/>
                  <a:t>, where all attributes are numeric. Suppose a tuple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2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2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, . . . ,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200" i="1" baseline="-25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l-GR" altLang="zh-CN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200" dirty="0"/>
                  <a:t>is generalized to tuple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pl-PL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pl-PL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CN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l-PL" altLang="zh-CN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l-PL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l-PL" altLang="zh-CN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pl-PL" altLang="zh-CN" sz="1200" i="1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l-PL" altLang="zh-CN" sz="12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l-PL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CN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l-PL" altLang="zh-CN" sz="12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l-PL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l-PL" altLang="zh-CN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pl-PL" altLang="zh-CN" sz="120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l-PL" altLang="zh-CN" sz="1200" i="1">
                            <a:latin typeface="Cambria Math" panose="02040503050406030204" pitchFamily="18" charset="0"/>
                          </a:rPr>
                          <m:t>, . . . 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l-PL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altLang="zh-CN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200" b="0" i="1" baseline="-250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l-PL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l-PL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1200" dirty="0"/>
                  <a:t>, such that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200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∀1≤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200" dirty="0"/>
                  <a:t>. On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/>
                  <a:t>, the normalized certainty penalty is defined as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𝑁𝐶𝑃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 dirty="0"/>
              </a:p>
              <a:p>
                <a:pPr marL="32400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12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200" dirty="0"/>
                  <a:t> is the range of all tuples on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/>
                  <a:t>.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4743" y="1196521"/>
                <a:ext cx="5525407" cy="3269117"/>
              </a:xfrm>
              <a:blipFill>
                <a:blip r:embed="rId2"/>
                <a:stretch>
                  <a:fillRect l="-1545" t="-3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4743" y="432706"/>
            <a:ext cx="5698593" cy="647293"/>
          </a:xfrm>
        </p:spPr>
        <p:txBody>
          <a:bodyPr/>
          <a:lstStyle/>
          <a:p>
            <a:r>
              <a:rPr lang="zh-CN" altLang="en-US" dirty="0"/>
              <a:t>评价指标 </a:t>
            </a:r>
            <a:r>
              <a:rPr lang="en-US" altLang="zh-CN" dirty="0"/>
              <a:t>Normalized Certainty Penalty (NCP)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409D46-3C4E-41EF-9F43-4EA95646294B}"/>
              </a:ext>
            </a:extLst>
          </p:cNvPr>
          <p:cNvSpPr txBox="1"/>
          <p:nvPr/>
        </p:nvSpPr>
        <p:spPr>
          <a:xfrm>
            <a:off x="273744" y="4367557"/>
            <a:ext cx="62495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 J, Wang W, Pei J, et al. Utility-based anonymization using local recoding[C]//Proceedings of the 12th ACM SIGKDD international conference on Knowledge discovery and data mining. 2006: 785-790.</a:t>
            </a:r>
          </a:p>
        </p:txBody>
      </p:sp>
    </p:spTree>
    <p:extLst>
      <p:ext uri="{BB962C8B-B14F-4D97-AF65-F5344CB8AC3E}">
        <p14:creationId xmlns:p14="http://schemas.microsoft.com/office/powerpoint/2010/main" val="379681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54743" y="1196521"/>
                <a:ext cx="5525407" cy="3269117"/>
              </a:xfrm>
            </p:spPr>
            <p:txBody>
              <a:bodyPr/>
              <a:lstStyle/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1200" dirty="0"/>
                  <a:t>The NCP has two different formulations depending on whether a feature is numeric or </a:t>
                </a:r>
                <a:r>
                  <a:rPr lang="en-US" altLang="zh-CN" sz="1200" b="1" dirty="0"/>
                  <a:t>categorical</a:t>
                </a:r>
                <a:r>
                  <a:rPr lang="en-US" altLang="zh-CN" sz="1200" dirty="0"/>
                  <a:t>.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1200" dirty="0"/>
                  <a:t>When an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/>
                  <a:t> is categorical, instead, the NCP is computed in a different way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𝑁𝐶𝑃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200" dirty="0"/>
              </a:p>
              <a:p>
                <a:pPr marL="32400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12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1200" dirty="0"/>
                  <a:t> denotes the number of leaves of subtree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1200" dirty="0"/>
                  <a:t>, while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200" dirty="0"/>
                  <a:t> indicates the number of values that can be assumed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/>
                  <a:t>. 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1200" dirty="0"/>
                  <a:t>Here, subtree </a:t>
                </a:r>
                <a:r>
                  <a:rPr lang="en-US" altLang="zh-CN" sz="1200" b="1" dirty="0"/>
                  <a:t>ab</a:t>
                </a:r>
                <a:r>
                  <a:rPr lang="en-US" altLang="zh-CN" sz="1200" dirty="0"/>
                  <a:t> will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1200" dirty="0"/>
                  <a:t>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1200" dirty="0"/>
                  <a:t>. This means that a generalization that puts together </a:t>
                </a:r>
                <a:r>
                  <a:rPr lang="en-US" altLang="zh-CN" sz="1200" b="1" dirty="0"/>
                  <a:t>a</a:t>
                </a:r>
                <a:r>
                  <a:rPr lang="en-US" altLang="zh-CN" sz="1200" dirty="0"/>
                  <a:t> and </a:t>
                </a:r>
                <a:r>
                  <a:rPr lang="en-US" altLang="zh-CN" sz="1200" b="1" dirty="0"/>
                  <a:t>b</a:t>
                </a:r>
                <a:r>
                  <a:rPr lang="en-US" altLang="zh-CN" sz="1200" dirty="0"/>
                  <a:t> yields a penalty of 2/5.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4743" y="1196521"/>
                <a:ext cx="5525407" cy="3269117"/>
              </a:xfrm>
              <a:blipFill>
                <a:blip r:embed="rId2"/>
                <a:stretch>
                  <a:fillRect l="-1545" t="-3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4743" y="432706"/>
            <a:ext cx="5698593" cy="647293"/>
          </a:xfrm>
        </p:spPr>
        <p:txBody>
          <a:bodyPr/>
          <a:lstStyle/>
          <a:p>
            <a:r>
              <a:rPr lang="zh-CN" altLang="en-US" dirty="0"/>
              <a:t>评价指标 </a:t>
            </a:r>
            <a:r>
              <a:rPr lang="en-US" altLang="zh-CN" dirty="0"/>
              <a:t>Normalized Certainty Penalty (NCP)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E76032-2C5F-4B25-B281-97C3EF71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952" y="3548656"/>
            <a:ext cx="1319419" cy="93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5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54743" y="1196521"/>
                <a:ext cx="5525407" cy="3269117"/>
              </a:xfrm>
            </p:spPr>
            <p:txBody>
              <a:bodyPr/>
              <a:lstStyle/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1200" dirty="0"/>
                  <a:t>GCP, ranging from 0 to 1, is a normalized metric that provides a clearer interpretation of the quality of clustering.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1200" dirty="0"/>
                  <a:t>The GCP for the table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200" dirty="0"/>
                  <a:t> is defined as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𝐺𝐶𝑃</m:t>
                      </m:r>
                      <m:d>
                        <m:dPr>
                          <m:ctrlPr>
                            <a:rPr lang="en-US" altLang="zh-CN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i="1">
                                          <a:latin typeface="Cambria Math" panose="02040503050406030204" pitchFamily="18" charset="0"/>
                                        </a:rPr>
                                        <m:t>𝑁𝐶𝑃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CN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1200" dirty="0"/>
                        <m:t>.</m:t>
                      </m:r>
                    </m:oMath>
                  </m:oMathPara>
                </a14:m>
                <a:endParaRPr lang="en-US" altLang="zh-CN" sz="1200" dirty="0"/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zh-CN" sz="1200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1200" dirty="0"/>
                  <a:t>Because of how it is defined, the GCP is 0 when no utility has been lost (i.e. no generalization has been performed at all) and 1 means that there is only one equivalence class that covers the entire dataset, which in turn means that all records have been completely generalized and no information was preserved.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en-US" altLang="zh-CN" sz="1200" b="1" dirty="0"/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zh-CN" sz="1200" b="1" dirty="0"/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endParaRPr lang="zh-CN" altLang="en-US" sz="1200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4743" y="1196521"/>
                <a:ext cx="5525407" cy="3269117"/>
              </a:xfrm>
              <a:blipFill>
                <a:blip r:embed="rId2"/>
                <a:stretch>
                  <a:fillRect l="-1545" t="-3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 </a:t>
            </a:r>
            <a:r>
              <a:rPr lang="en-US" altLang="zh-CN" dirty="0"/>
              <a:t>Global Certainty Penalty (GCP)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5A9A59-AA6B-4CCB-A73B-E55EC85D3744}"/>
              </a:ext>
            </a:extLst>
          </p:cNvPr>
          <p:cNvSpPr txBox="1"/>
          <p:nvPr/>
        </p:nvSpPr>
        <p:spPr>
          <a:xfrm>
            <a:off x="273744" y="4367557"/>
            <a:ext cx="62495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Ghinita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Karras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Kalnis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et al. Fast data anonymization with low information loss[C]//Proceedings of the 33rd international conference on Very large data bases. 2007: 758-769.</a:t>
            </a:r>
          </a:p>
        </p:txBody>
      </p:sp>
    </p:spTree>
    <p:extLst>
      <p:ext uri="{BB962C8B-B14F-4D97-AF65-F5344CB8AC3E}">
        <p14:creationId xmlns:p14="http://schemas.microsoft.com/office/powerpoint/2010/main" val="7387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9E0A3FA5-A944-486E-93B4-6231A69C7A08}"/>
              </a:ext>
            </a:extLst>
          </p:cNvPr>
          <p:cNvSpPr txBox="1">
            <a:spLocks/>
          </p:cNvSpPr>
          <p:nvPr/>
        </p:nvSpPr>
        <p:spPr>
          <a:xfrm>
            <a:off x="754744" y="1196521"/>
            <a:ext cx="5698592" cy="137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80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18EBD"/>
              </a:buClr>
              <a:buSzPts val="2400"/>
              <a:buFont typeface="Arial"/>
              <a:buChar char="»"/>
              <a:defRPr sz="1600" b="0" i="0" u="none" strike="noStrike" cap="none">
                <a:solidFill>
                  <a:schemeClr val="bg2">
                    <a:lumMod val="50000"/>
                  </a:schemeClr>
                </a:solidFill>
                <a:latin typeface="Montserrat" panose="02010600030101010101" charset="0"/>
                <a:ea typeface="微软雅黑" panose="020B0503020204020204" pitchFamily="34" charset="-122"/>
                <a:cs typeface="Arial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18EBD"/>
              </a:buClr>
              <a:buSzPct val="100000"/>
              <a:buFont typeface="Arial" panose="020B0604020202020204" pitchFamily="34" charset="0"/>
              <a:buChar char="•"/>
              <a:defRPr sz="1400" b="0" i="0" u="none" strike="noStrike" cap="none">
                <a:solidFill>
                  <a:schemeClr val="bg2">
                    <a:lumMod val="75000"/>
                  </a:schemeClr>
                </a:solidFill>
                <a:latin typeface="Montserrat" panose="02010600030101010101" charset="0"/>
                <a:ea typeface="微软雅黑" panose="020B0503020204020204" pitchFamily="34" charset="-122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zh-CN" altLang="en-US" sz="1200" dirty="0"/>
              <a:t>下载链接：</a:t>
            </a:r>
            <a:r>
              <a:rPr lang="en-US" altLang="zh-CN" sz="1200" dirty="0"/>
              <a:t>https://archive.ics.uci.edu/ml/datasets/adult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200" dirty="0"/>
              <a:t>[‘age’, ‘</a:t>
            </a:r>
            <a:r>
              <a:rPr lang="en-US" altLang="zh-CN" sz="1200" dirty="0" err="1"/>
              <a:t>work_class</a:t>
            </a:r>
            <a:r>
              <a:rPr lang="en-US" altLang="zh-CN" sz="1200" dirty="0"/>
              <a:t>’, ‘</a:t>
            </a:r>
            <a:r>
              <a:rPr lang="en-US" altLang="zh-CN" sz="1200" dirty="0" err="1"/>
              <a:t>final_weight</a:t>
            </a:r>
            <a:r>
              <a:rPr lang="en-US" altLang="zh-CN" sz="1200" dirty="0"/>
              <a:t>’, ‘education’, ‘</a:t>
            </a:r>
            <a:r>
              <a:rPr lang="en-US" altLang="zh-CN" sz="1200" dirty="0" err="1"/>
              <a:t>education_num</a:t>
            </a:r>
            <a:r>
              <a:rPr lang="en-US" altLang="zh-CN" sz="1200" dirty="0"/>
              <a:t>’, ‘</a:t>
            </a:r>
            <a:r>
              <a:rPr lang="en-US" altLang="zh-CN" sz="1200" dirty="0" err="1"/>
              <a:t>marital_status</a:t>
            </a:r>
            <a:r>
              <a:rPr lang="en-US" altLang="zh-CN" sz="1200" dirty="0"/>
              <a:t>’, ‘occupation’, ‘relationship’, ‘race’, ‘sex’, ‘</a:t>
            </a:r>
            <a:r>
              <a:rPr lang="en-US" altLang="zh-CN" sz="1200" dirty="0" err="1"/>
              <a:t>capital_gain</a:t>
            </a:r>
            <a:r>
              <a:rPr lang="en-US" altLang="zh-CN" sz="1200" dirty="0"/>
              <a:t>’,  ‘</a:t>
            </a:r>
            <a:r>
              <a:rPr lang="en-US" altLang="zh-CN" sz="1200" dirty="0" err="1"/>
              <a:t>capital_loss</a:t>
            </a:r>
            <a:r>
              <a:rPr lang="en-US" altLang="zh-CN" sz="1200" dirty="0"/>
              <a:t>’, ‘</a:t>
            </a:r>
            <a:r>
              <a:rPr lang="en-US" altLang="zh-CN" sz="1200" dirty="0" err="1"/>
              <a:t>hours_per_week</a:t>
            </a:r>
            <a:r>
              <a:rPr lang="en-US" altLang="zh-CN" sz="1200" dirty="0"/>
              <a:t>’, ‘</a:t>
            </a:r>
            <a:r>
              <a:rPr lang="en-US" altLang="zh-CN" sz="1200" dirty="0" err="1"/>
              <a:t>native_country</a:t>
            </a:r>
            <a:r>
              <a:rPr lang="en-US" altLang="zh-CN" sz="1200" dirty="0"/>
              <a:t>’, ‘class’]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sz="1200" dirty="0"/>
              <a:t>9 Categorical attributes &amp; 6 Numerical attributes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altLang="zh-CN" sz="12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altLang="zh-CN" sz="12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altLang="zh-CN" sz="1200" b="1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altLang="zh-CN" sz="1200" b="1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altLang="zh-CN" sz="1200" b="1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altLang="zh-CN" sz="1200" b="1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altLang="zh-CN" sz="1200" b="1" dirty="0"/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US" altLang="zh-CN" sz="1200" b="1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zh-CN" altLang="en-US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5A92D8-AD9C-4A00-BE5B-D99B739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Adult</a:t>
            </a:r>
            <a:r>
              <a:rPr lang="zh-CN" altLang="en-US" dirty="0"/>
              <a:t>数据集介绍（文件夹中有提供）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6FD0B-E321-4E2C-BC73-A2164A594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D067C4-EFDF-44C3-8272-257C74E87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12" y="2688272"/>
            <a:ext cx="5515049" cy="14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877F20-A255-4C6A-AB8B-36FCCF53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120" y="1085076"/>
            <a:ext cx="5550200" cy="3269117"/>
          </a:xfrm>
        </p:spPr>
        <p:txBody>
          <a:bodyPr/>
          <a:lstStyle/>
          <a:p>
            <a:r>
              <a:rPr lang="zh-CN" altLang="en-US" dirty="0"/>
              <a:t>补充代码 </a:t>
            </a:r>
            <a:r>
              <a:rPr lang="en-US" altLang="zh-CN" dirty="0"/>
              <a:t>50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补充实验代码中的缺失部分，正确实现</a:t>
            </a:r>
            <a:br>
              <a:rPr lang="en-US" altLang="zh-CN" dirty="0"/>
            </a:br>
            <a:r>
              <a:rPr lang="zh-CN" altLang="en-US" dirty="0"/>
              <a:t>基础型</a:t>
            </a:r>
            <a:r>
              <a:rPr lang="en-US" altLang="zh-CN" dirty="0"/>
              <a:t>Mondrian </a:t>
            </a:r>
            <a:r>
              <a:rPr lang="zh-CN" altLang="en-US" dirty="0"/>
              <a:t>和 通用型</a:t>
            </a:r>
            <a:r>
              <a:rPr lang="en-US" altLang="zh-CN" dirty="0"/>
              <a:t>Mondrian 40 </a:t>
            </a:r>
          </a:p>
          <a:p>
            <a:pPr lvl="1"/>
            <a:r>
              <a:rPr lang="zh-CN" altLang="en-US" dirty="0"/>
              <a:t>代码清晰有注释 </a:t>
            </a:r>
            <a:r>
              <a:rPr lang="en-US" altLang="zh-CN" dirty="0"/>
              <a:t>10</a:t>
            </a:r>
          </a:p>
          <a:p>
            <a:r>
              <a:rPr lang="zh-CN" altLang="en-US" dirty="0"/>
              <a:t>实验报告 </a:t>
            </a:r>
            <a:r>
              <a:rPr lang="en-US" altLang="zh-CN" dirty="0"/>
              <a:t>50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问题描述</a:t>
            </a:r>
            <a:r>
              <a:rPr lang="en-US" altLang="zh-CN" dirty="0"/>
              <a:t>5</a:t>
            </a:r>
            <a:r>
              <a:rPr lang="zh-CN" altLang="en-US" dirty="0"/>
              <a:t>、解决思路</a:t>
            </a:r>
            <a:r>
              <a:rPr lang="en-US" altLang="zh-CN" dirty="0"/>
              <a:t>10</a:t>
            </a:r>
            <a:r>
              <a:rPr lang="zh-CN" altLang="en-US" dirty="0"/>
              <a:t>、算法具体流程图 </a:t>
            </a:r>
            <a:r>
              <a:rPr lang="en-US" altLang="zh-CN" dirty="0"/>
              <a:t>10</a:t>
            </a:r>
          </a:p>
          <a:p>
            <a:pPr lvl="1"/>
            <a:r>
              <a:rPr lang="zh-CN" altLang="en-US" dirty="0"/>
              <a:t>分析 </a:t>
            </a:r>
            <a:r>
              <a:rPr lang="en-US" altLang="zh-CN" dirty="0"/>
              <a:t>(k</a:t>
            </a:r>
            <a:r>
              <a:rPr lang="zh-CN" altLang="en-US" dirty="0"/>
              <a:t>、</a:t>
            </a:r>
            <a:r>
              <a:rPr lang="en-US" altLang="zh-CN" dirty="0"/>
              <a:t>qi</a:t>
            </a:r>
            <a:r>
              <a:rPr lang="zh-CN" altLang="en-US" dirty="0"/>
              <a:t>、</a:t>
            </a:r>
            <a:r>
              <a:rPr lang="en-US" altLang="zh-CN" dirty="0" err="1"/>
              <a:t>datasize</a:t>
            </a:r>
            <a:r>
              <a:rPr lang="en-US" altLang="zh-CN" dirty="0"/>
              <a:t>)</a:t>
            </a:r>
            <a:r>
              <a:rPr lang="zh-CN" altLang="en-US" dirty="0"/>
              <a:t>对</a:t>
            </a:r>
            <a:r>
              <a:rPr lang="en-US" altLang="zh-CN" dirty="0"/>
              <a:t>(GCP</a:t>
            </a:r>
            <a:r>
              <a:rPr lang="zh-CN" altLang="en-US" dirty="0"/>
              <a:t>、</a:t>
            </a:r>
            <a:r>
              <a:rPr lang="en-US" altLang="zh-CN" dirty="0"/>
              <a:t>RunTime)</a:t>
            </a:r>
            <a:r>
              <a:rPr lang="zh-CN" altLang="en-US" dirty="0"/>
              <a:t>的影响 </a:t>
            </a:r>
            <a:r>
              <a:rPr lang="en-US" altLang="zh-CN" dirty="0"/>
              <a:t>10</a:t>
            </a:r>
          </a:p>
          <a:p>
            <a:pPr lvl="1"/>
            <a:r>
              <a:rPr lang="zh-CN" altLang="en-US" dirty="0"/>
              <a:t>讨论全局损失、执行时间、安全性之间的关系 </a:t>
            </a:r>
            <a:r>
              <a:rPr lang="en-US" altLang="zh-CN" dirty="0"/>
              <a:t>10</a:t>
            </a:r>
          </a:p>
          <a:p>
            <a:pPr lvl="1"/>
            <a:r>
              <a:rPr lang="zh-CN" altLang="en-US" dirty="0"/>
              <a:t>总结</a:t>
            </a:r>
            <a:r>
              <a:rPr lang="en-US" altLang="zh-CN" dirty="0"/>
              <a:t>Mondrian</a:t>
            </a:r>
            <a:r>
              <a:rPr lang="zh-CN" altLang="en-US" dirty="0"/>
              <a:t>算法的特点 </a:t>
            </a:r>
            <a:r>
              <a:rPr lang="en-US" altLang="zh-CN" dirty="0"/>
              <a:t>5</a:t>
            </a:r>
          </a:p>
          <a:p>
            <a:pPr lvl="1"/>
            <a:r>
              <a:rPr lang="zh-CN" altLang="en-US" dirty="0"/>
              <a:t>补充的代码截图</a:t>
            </a:r>
            <a:endParaRPr lang="en-US" altLang="zh-CN" dirty="0"/>
          </a:p>
          <a:p>
            <a:r>
              <a:rPr lang="zh-CN" altLang="en-US" dirty="0"/>
              <a:t>代码抄袭或使用</a:t>
            </a:r>
            <a:r>
              <a:rPr lang="en-US" altLang="zh-CN" dirty="0"/>
              <a:t>AI</a:t>
            </a:r>
            <a:r>
              <a:rPr lang="zh-CN" altLang="en-US" dirty="0"/>
              <a:t>工具 </a:t>
            </a:r>
            <a:r>
              <a:rPr lang="en-US" altLang="zh-CN" dirty="0"/>
              <a:t>0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5A92D8-AD9C-4A00-BE5B-D99B739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6FD0B-E321-4E2C-BC73-A2164A594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3564317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877F20-A255-4C6A-AB8B-36FCCF53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120" y="1085076"/>
            <a:ext cx="5348475" cy="3269117"/>
          </a:xfrm>
        </p:spPr>
        <p:txBody>
          <a:bodyPr/>
          <a:lstStyle/>
          <a:p>
            <a:r>
              <a:rPr lang="zh-CN" altLang="en-US" dirty="0"/>
              <a:t>基础型</a:t>
            </a:r>
            <a:r>
              <a:rPr lang="en-US" altLang="zh-CN" dirty="0"/>
              <a:t>Mondrian: </a:t>
            </a:r>
          </a:p>
          <a:p>
            <a:pPr lvl="1"/>
            <a:r>
              <a:rPr lang="zh-CN" altLang="en-US" sz="1200" dirty="0"/>
              <a:t>主要面向数值属性</a:t>
            </a:r>
            <a:endParaRPr lang="en-US" altLang="zh-CN" sz="1200" dirty="0"/>
          </a:p>
          <a:p>
            <a:pPr lvl="1"/>
            <a:r>
              <a:rPr lang="zh-CN" altLang="en-US" sz="1200" dirty="0"/>
              <a:t>对于类别属性在处理前映射到数值上，并在处理后恢复</a:t>
            </a:r>
            <a:endParaRPr lang="en-US" altLang="zh-CN" sz="1200" dirty="0"/>
          </a:p>
          <a:p>
            <a:pPr lvl="1"/>
            <a:r>
              <a:rPr lang="zh-CN" altLang="en-US" sz="1200" dirty="0"/>
              <a:t>按照说明补充</a:t>
            </a:r>
            <a:r>
              <a:rPr lang="en-US" altLang="zh-CN" sz="1200" dirty="0" err="1"/>
              <a:t>anonymize_strict</a:t>
            </a:r>
            <a:r>
              <a:rPr lang="en-US" altLang="zh-CN" sz="1200" dirty="0"/>
              <a:t>()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anonymize_relaxed</a:t>
            </a:r>
            <a:r>
              <a:rPr lang="en-US" altLang="zh-CN" sz="1200" dirty="0"/>
              <a:t>()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5A92D8-AD9C-4A00-BE5B-D99B739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6FD0B-E321-4E2C-BC73-A2164A594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AB7431-3F2E-4027-81A5-7414EBC25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94" y="2427734"/>
            <a:ext cx="1944216" cy="21782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F0535AB-73A7-4E40-910C-343ADF497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218" y="2422657"/>
            <a:ext cx="2838094" cy="21239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1179E96-83E0-49E6-80A2-5291B2B27F33}"/>
              </a:ext>
            </a:extLst>
          </p:cNvPr>
          <p:cNvSpPr txBox="1"/>
          <p:nvPr/>
        </p:nvSpPr>
        <p:spPr>
          <a:xfrm>
            <a:off x="1484784" y="4515458"/>
            <a:ext cx="20801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mondrian.py</a:t>
            </a:r>
            <a:endParaRPr lang="zh-CN" altLang="en-US" sz="105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E374B2-F9FC-4934-B78E-3A656CBDE72A}"/>
              </a:ext>
            </a:extLst>
          </p:cNvPr>
          <p:cNvSpPr txBox="1"/>
          <p:nvPr/>
        </p:nvSpPr>
        <p:spPr>
          <a:xfrm>
            <a:off x="3653098" y="4515458"/>
            <a:ext cx="20801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mondrian.py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57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877F20-A255-4C6A-AB8B-36FCCF53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120" y="1085076"/>
            <a:ext cx="5348475" cy="3269117"/>
          </a:xfrm>
        </p:spPr>
        <p:txBody>
          <a:bodyPr/>
          <a:lstStyle/>
          <a:p>
            <a:r>
              <a:rPr lang="zh-CN" altLang="en-US" dirty="0"/>
              <a:t>通用型</a:t>
            </a:r>
            <a:r>
              <a:rPr lang="en-US" altLang="zh-CN" dirty="0"/>
              <a:t>Mondrian: </a:t>
            </a:r>
          </a:p>
          <a:p>
            <a:pPr lvl="1"/>
            <a:r>
              <a:rPr lang="zh-CN" altLang="en-US" sz="1200" dirty="0"/>
              <a:t>面向数值属性和类别属性</a:t>
            </a:r>
            <a:endParaRPr lang="en-US" altLang="zh-CN" sz="1200" dirty="0"/>
          </a:p>
          <a:p>
            <a:pPr lvl="1"/>
            <a:r>
              <a:rPr lang="zh-CN" altLang="en-US" sz="1200" dirty="0"/>
              <a:t>类别型值的范围值是没有意义的，例如</a:t>
            </a:r>
            <a:r>
              <a:rPr lang="en-US" altLang="zh-CN" sz="1200" dirty="0" err="1"/>
              <a:t>Male~Female</a:t>
            </a:r>
            <a:r>
              <a:rPr lang="zh-CN" altLang="en-US" sz="1200" dirty="0"/>
              <a:t>， </a:t>
            </a:r>
            <a:r>
              <a:rPr lang="en-US" altLang="zh-CN" sz="1200" dirty="0" err="1"/>
              <a:t>State-gov~Self-emp-not-inc~Private</a:t>
            </a:r>
            <a:r>
              <a:rPr lang="zh-CN" altLang="en-US" sz="1200" dirty="0"/>
              <a:t>，</a:t>
            </a:r>
            <a:r>
              <a:rPr lang="en-US" altLang="zh-CN" sz="1200" dirty="0"/>
              <a:t>ICD09[291~295] </a:t>
            </a:r>
          </a:p>
          <a:p>
            <a:pPr lvl="1"/>
            <a:r>
              <a:rPr lang="zh-CN" altLang="en-US" sz="1200" dirty="0"/>
              <a:t>通过引入了预定义的泛化层次结构，所有涉及的值都可以转换为其共同祖先中的更一般的值</a:t>
            </a:r>
            <a:endParaRPr lang="en-US" altLang="zh-CN" sz="1200" dirty="0"/>
          </a:p>
          <a:p>
            <a:pPr lvl="1"/>
            <a:r>
              <a:rPr lang="zh-CN" altLang="en-US" sz="1200" dirty="0"/>
              <a:t>按照说明补充</a:t>
            </a:r>
            <a:r>
              <a:rPr lang="en-US" altLang="zh-CN" sz="1200" dirty="0" err="1"/>
              <a:t>split_categorical</a:t>
            </a:r>
            <a:r>
              <a:rPr lang="en-US" altLang="zh-CN" sz="1200" dirty="0"/>
              <a:t>()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5A92D8-AD9C-4A00-BE5B-D99B739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6FD0B-E321-4E2C-BC73-A2164A594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ECF673-706A-4DBE-93EE-C342D2EB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52" y="3347767"/>
            <a:ext cx="1345506" cy="917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F444B6-CC0D-4367-8539-C522B1E023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536"/>
          <a:stretch/>
        </p:blipFill>
        <p:spPr>
          <a:xfrm>
            <a:off x="3197889" y="2990287"/>
            <a:ext cx="2520280" cy="15256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D66D0D6-1342-4199-B0BF-F10EC57A1CCD}"/>
              </a:ext>
            </a:extLst>
          </p:cNvPr>
          <p:cNvSpPr txBox="1"/>
          <p:nvPr/>
        </p:nvSpPr>
        <p:spPr>
          <a:xfrm>
            <a:off x="1052736" y="4254356"/>
            <a:ext cx="20011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/>
              <a:t>\data\adult_work_class.txt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24CED6-D029-465A-A2DA-725F07ADA7C3}"/>
              </a:ext>
            </a:extLst>
          </p:cNvPr>
          <p:cNvSpPr txBox="1"/>
          <p:nvPr/>
        </p:nvSpPr>
        <p:spPr>
          <a:xfrm>
            <a:off x="3725106" y="4515458"/>
            <a:ext cx="20801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mondrian_2.py</a:t>
            </a:r>
            <a:endParaRPr lang="zh-CN" altLang="en-US" sz="105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8A8980-0E11-400E-ABE1-91553F10C39F}"/>
              </a:ext>
            </a:extLst>
          </p:cNvPr>
          <p:cNvSpPr txBox="1"/>
          <p:nvPr/>
        </p:nvSpPr>
        <p:spPr>
          <a:xfrm>
            <a:off x="823817" y="3060080"/>
            <a:ext cx="3436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（每行格式 子节点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父节点）</a:t>
            </a:r>
          </a:p>
        </p:txBody>
      </p:sp>
    </p:spTree>
    <p:extLst>
      <p:ext uri="{BB962C8B-B14F-4D97-AF65-F5344CB8AC3E}">
        <p14:creationId xmlns:p14="http://schemas.microsoft.com/office/powerpoint/2010/main" val="1418267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877F20-A255-4C6A-AB8B-36FCCF53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120" y="1085076"/>
            <a:ext cx="5478192" cy="3269117"/>
          </a:xfrm>
        </p:spPr>
        <p:txBody>
          <a:bodyPr/>
          <a:lstStyle/>
          <a:p>
            <a:r>
              <a:rPr lang="en-US" altLang="zh-CN" dirty="0"/>
              <a:t>K-Anonymity-code</a:t>
            </a:r>
          </a:p>
          <a:p>
            <a:pPr marL="533400" lvl="1" indent="0">
              <a:buNone/>
            </a:pPr>
            <a:r>
              <a:rPr lang="en-US" altLang="zh-CN" sz="1200" dirty="0"/>
              <a:t>- data </a:t>
            </a:r>
            <a:br>
              <a:rPr lang="en-US" altLang="zh-CN" sz="1200" dirty="0"/>
            </a:br>
            <a:r>
              <a:rPr lang="en-US" altLang="zh-CN" sz="1200" dirty="0"/>
              <a:t>	- </a:t>
            </a:r>
            <a:r>
              <a:rPr lang="en-US" altLang="zh-CN" sz="1200" dirty="0" err="1"/>
              <a:t>adult.data</a:t>
            </a:r>
            <a:r>
              <a:rPr lang="en-US" altLang="zh-CN" sz="1200" dirty="0"/>
              <a:t>  : </a:t>
            </a:r>
            <a:r>
              <a:rPr lang="zh-CN" altLang="en-US" sz="1200" dirty="0"/>
              <a:t>原始数据</a:t>
            </a:r>
            <a:br>
              <a:rPr lang="en-US" altLang="zh-CN" sz="1200" dirty="0"/>
            </a:br>
            <a:r>
              <a:rPr lang="en-US" altLang="zh-CN" sz="1200" dirty="0"/>
              <a:t>	- adult_x.txt  : </a:t>
            </a:r>
            <a:r>
              <a:rPr lang="zh-CN" altLang="en-US" sz="1200" dirty="0"/>
              <a:t>类别属性的泛化层次 （每行格式 子节点</a:t>
            </a:r>
            <a:r>
              <a:rPr lang="en-US" altLang="zh-CN" sz="1200" dirty="0"/>
              <a:t>;</a:t>
            </a:r>
            <a:r>
              <a:rPr lang="zh-CN" altLang="en-US" sz="1200" dirty="0"/>
              <a:t>父节点）</a:t>
            </a:r>
            <a:br>
              <a:rPr lang="en-US" altLang="zh-CN" sz="1200" dirty="0"/>
            </a:br>
            <a:r>
              <a:rPr lang="en-US" altLang="zh-CN" sz="1200" dirty="0"/>
              <a:t>	- </a:t>
            </a:r>
            <a:r>
              <a:rPr lang="en-US" altLang="zh-CN" sz="1200" dirty="0" err="1"/>
              <a:t>anonymized.data</a:t>
            </a:r>
            <a:r>
              <a:rPr lang="en-US" altLang="zh-CN" sz="1200" dirty="0"/>
              <a:t> :</a:t>
            </a:r>
            <a:r>
              <a:rPr lang="zh-CN" altLang="en-US" sz="1200" dirty="0"/>
              <a:t> 方法</a:t>
            </a:r>
            <a:r>
              <a:rPr lang="en-US" altLang="zh-CN" sz="1200" dirty="0"/>
              <a:t>1</a:t>
            </a:r>
            <a:r>
              <a:rPr lang="zh-CN" altLang="en-US" sz="1200" dirty="0"/>
              <a:t>输出的匿名后数据</a:t>
            </a:r>
            <a:br>
              <a:rPr lang="en-US" altLang="zh-CN" sz="1200" dirty="0"/>
            </a:br>
            <a:r>
              <a:rPr lang="en-US" altLang="zh-CN" sz="1200" dirty="0"/>
              <a:t>	- anonymized_2.data : </a:t>
            </a:r>
            <a:r>
              <a:rPr lang="zh-CN" altLang="en-US" sz="1200" dirty="0"/>
              <a:t>方法</a:t>
            </a:r>
            <a:r>
              <a:rPr lang="en-US" altLang="zh-CN" sz="1200" dirty="0"/>
              <a:t>2</a:t>
            </a:r>
            <a:r>
              <a:rPr lang="zh-CN" altLang="en-US" sz="1200" dirty="0"/>
              <a:t>输出的匿名后数据</a:t>
            </a:r>
            <a:endParaRPr lang="en-US" altLang="zh-CN" sz="1200" dirty="0"/>
          </a:p>
          <a:p>
            <a:pPr marL="533400" lvl="1" indent="0">
              <a:buNone/>
            </a:pPr>
            <a:r>
              <a:rPr lang="en-US" altLang="zh-CN" sz="1200" dirty="0"/>
              <a:t>- utils </a:t>
            </a:r>
            <a:br>
              <a:rPr lang="en-US" altLang="zh-CN" sz="1200" dirty="0"/>
            </a:br>
            <a:r>
              <a:rPr lang="en-US" altLang="zh-CN" sz="1200" dirty="0"/>
              <a:t>	- read_adult_data.py : </a:t>
            </a:r>
            <a:r>
              <a:rPr lang="zh-CN" altLang="en-US" sz="1200" dirty="0"/>
              <a:t>读取数据</a:t>
            </a:r>
            <a:br>
              <a:rPr lang="en-US" altLang="zh-CN" sz="1200" dirty="0"/>
            </a:br>
            <a:r>
              <a:rPr lang="en-US" altLang="zh-CN" sz="1200" dirty="0"/>
              <a:t>	- utility.py : </a:t>
            </a:r>
            <a:r>
              <a:rPr lang="zh-CN" altLang="en-US" sz="1200" dirty="0"/>
              <a:t>比较函数</a:t>
            </a:r>
            <a:br>
              <a:rPr lang="en-US" altLang="zh-CN" sz="1200" dirty="0"/>
            </a:br>
            <a:r>
              <a:rPr lang="en-US" altLang="zh-CN" sz="1200" dirty="0"/>
              <a:t>	- gentree.py : </a:t>
            </a:r>
            <a:r>
              <a:rPr lang="zh-CN" altLang="en-US" sz="1200" dirty="0"/>
              <a:t>树结构</a:t>
            </a:r>
            <a:br>
              <a:rPr lang="en-US" altLang="zh-CN" sz="1200" dirty="0"/>
            </a:br>
            <a:r>
              <a:rPr lang="en-US" altLang="zh-CN" sz="1200" dirty="0"/>
              <a:t>	- numrange.py : </a:t>
            </a:r>
            <a:r>
              <a:rPr lang="zh-CN" altLang="en-US" sz="1200" dirty="0"/>
              <a:t>数值范围</a:t>
            </a:r>
            <a:endParaRPr lang="en-US" altLang="zh-CN" sz="1200" dirty="0"/>
          </a:p>
          <a:p>
            <a:pPr marL="533400" lvl="1" indent="0">
              <a:buNone/>
            </a:pPr>
            <a:r>
              <a:rPr lang="en-US" altLang="zh-CN" sz="1200" dirty="0"/>
              <a:t>- mondrian.py </a:t>
            </a:r>
            <a:r>
              <a:rPr lang="en-US" altLang="zh-CN" sz="1200" b="1" dirty="0"/>
              <a:t>(</a:t>
            </a:r>
            <a:r>
              <a:rPr lang="zh-CN" altLang="en-US" sz="1200" b="1" dirty="0"/>
              <a:t>待补充</a:t>
            </a:r>
            <a:r>
              <a:rPr lang="en-US" altLang="zh-CN" sz="1200" b="1" dirty="0"/>
              <a:t>)  </a:t>
            </a:r>
            <a:r>
              <a:rPr lang="en-US" altLang="zh-CN" sz="1200" dirty="0"/>
              <a:t>: </a:t>
            </a:r>
            <a:r>
              <a:rPr lang="zh-CN" altLang="en-US" sz="1200" dirty="0"/>
              <a:t>基础型</a:t>
            </a:r>
            <a:r>
              <a:rPr lang="en-US" altLang="zh-CN" sz="1200" dirty="0"/>
              <a:t>Mondrian</a:t>
            </a:r>
          </a:p>
          <a:p>
            <a:pPr marL="533400" lvl="1" indent="0">
              <a:buNone/>
            </a:pPr>
            <a:r>
              <a:rPr lang="en-US" altLang="zh-CN" sz="1200" dirty="0"/>
              <a:t>- anonymizer.py  : </a:t>
            </a:r>
            <a:r>
              <a:rPr lang="zh-CN" altLang="en-US" sz="1200" dirty="0"/>
              <a:t>不同参数的使用方法</a:t>
            </a:r>
            <a:endParaRPr lang="en-US" altLang="zh-CN" sz="1200" dirty="0"/>
          </a:p>
          <a:p>
            <a:pPr marL="533400" lvl="1" indent="0">
              <a:buNone/>
            </a:pPr>
            <a:r>
              <a:rPr lang="en-US" altLang="zh-CN" sz="1200" dirty="0"/>
              <a:t>- mondrian_2.py </a:t>
            </a:r>
            <a:r>
              <a:rPr lang="en-US" altLang="zh-CN" sz="1200" b="1" dirty="0"/>
              <a:t>(</a:t>
            </a:r>
            <a:r>
              <a:rPr lang="zh-CN" altLang="en-US" sz="1200" b="1" dirty="0"/>
              <a:t>待补充</a:t>
            </a:r>
            <a:r>
              <a:rPr lang="en-US" altLang="zh-CN" sz="1200" b="1" dirty="0"/>
              <a:t>)</a:t>
            </a:r>
            <a:r>
              <a:rPr lang="en-US" altLang="zh-CN" sz="1200" dirty="0"/>
              <a:t>  : </a:t>
            </a:r>
            <a:r>
              <a:rPr lang="zh-CN" altLang="en-US" sz="1200" dirty="0"/>
              <a:t>通用型</a:t>
            </a:r>
            <a:r>
              <a:rPr lang="en-US" altLang="zh-CN" sz="1200" dirty="0"/>
              <a:t>Mondrian</a:t>
            </a:r>
          </a:p>
          <a:p>
            <a:pPr marL="533400" lvl="1" indent="0">
              <a:buNone/>
            </a:pPr>
            <a:r>
              <a:rPr lang="en-US" altLang="zh-CN" sz="1200" dirty="0"/>
              <a:t>- anonymizer_2.py  :</a:t>
            </a:r>
            <a:r>
              <a:rPr lang="zh-CN" altLang="en-US" sz="1200" dirty="0"/>
              <a:t>不同参数的使用方法</a:t>
            </a:r>
            <a:endParaRPr lang="en-US" altLang="zh-CN" sz="1200" dirty="0"/>
          </a:p>
          <a:p>
            <a:pPr marL="533400" lvl="1" indent="0">
              <a:buNone/>
            </a:pPr>
            <a:endParaRPr lang="en-US" altLang="zh-CN" dirty="0"/>
          </a:p>
          <a:p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5A92D8-AD9C-4A00-BE5B-D99B739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6FD0B-E321-4E2C-BC73-A2164A594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7162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E79DDA-D6E3-4655-BEC4-EDDA13AE0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b="1" dirty="0"/>
              <a:t>QI_LEN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zh-CN" altLang="en-US" sz="1200" dirty="0"/>
              <a:t>定义的准标识符个数</a:t>
            </a:r>
            <a:endParaRPr lang="en-US" altLang="zh-CN" sz="1400" dirty="0"/>
          </a:p>
          <a:p>
            <a:r>
              <a:rPr lang="en-US" altLang="zh-CN" sz="1400" b="1" dirty="0"/>
              <a:t>QI_ORDER[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 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zh-CN" altLang="en-US" sz="1200" dirty="0"/>
              <a:t>第</a:t>
            </a:r>
            <a:r>
              <a:rPr lang="en-US" altLang="zh-CN" sz="1200" dirty="0" err="1"/>
              <a:t>i</a:t>
            </a:r>
            <a:r>
              <a:rPr lang="zh-CN" altLang="en-US" sz="1200" dirty="0"/>
              <a:t>个准标识符对应的排序后属性值序列</a:t>
            </a:r>
            <a:endParaRPr lang="en-US" altLang="zh-CN" sz="1400" dirty="0"/>
          </a:p>
          <a:p>
            <a:r>
              <a:rPr lang="en-US" altLang="zh-CN" sz="1400" b="1" dirty="0"/>
              <a:t>QI_RANGE[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</a:t>
            </a:r>
            <a:r>
              <a:rPr lang="en-US" altLang="zh-CN" sz="1400" dirty="0"/>
              <a:t> : </a:t>
            </a:r>
            <a:r>
              <a:rPr lang="zh-CN" altLang="en-US" sz="1200" dirty="0"/>
              <a:t>第</a:t>
            </a:r>
            <a:r>
              <a:rPr lang="en-US" altLang="zh-CN" sz="1200" dirty="0" err="1"/>
              <a:t>i</a:t>
            </a:r>
            <a:r>
              <a:rPr lang="zh-CN" altLang="en-US" sz="1200" dirty="0"/>
              <a:t>个准标识符的属性值范围大小</a:t>
            </a:r>
            <a:endParaRPr lang="en-US" altLang="zh-CN" sz="1400" dirty="0"/>
          </a:p>
          <a:p>
            <a:r>
              <a:rPr lang="en-US" altLang="zh-CN" sz="1400" b="1" dirty="0"/>
              <a:t>QI_DICT[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][</a:t>
            </a:r>
            <a:r>
              <a:rPr lang="en-US" altLang="zh-CN" sz="1400" b="1" dirty="0" err="1"/>
              <a:t>qi_value</a:t>
            </a:r>
            <a:r>
              <a:rPr lang="en-US" altLang="zh-CN" sz="1400" b="1" dirty="0"/>
              <a:t>] </a:t>
            </a:r>
            <a:r>
              <a:rPr lang="en-US" altLang="zh-CN" sz="1400" dirty="0"/>
              <a:t>: </a:t>
            </a:r>
            <a:r>
              <a:rPr lang="zh-CN" altLang="en-US" sz="1200" dirty="0"/>
              <a:t>第</a:t>
            </a:r>
            <a:r>
              <a:rPr lang="en-US" altLang="zh-CN" sz="1200" dirty="0" err="1"/>
              <a:t>i</a:t>
            </a:r>
            <a:r>
              <a:rPr lang="zh-CN" altLang="en-US" sz="1200" dirty="0"/>
              <a:t>个准标识符的属性值</a:t>
            </a:r>
            <a:r>
              <a:rPr lang="en-US" altLang="zh-CN" sz="1200" dirty="0" err="1"/>
              <a:t>qi_value</a:t>
            </a:r>
            <a:r>
              <a:rPr lang="zh-CN" altLang="en-US" sz="1200" dirty="0"/>
              <a:t>在</a:t>
            </a:r>
            <a:r>
              <a:rPr lang="en-US" altLang="zh-CN" sz="1200" dirty="0"/>
              <a:t>QI_ORDER[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</a:t>
            </a:r>
            <a:r>
              <a:rPr lang="zh-CN" altLang="en-US" sz="1200" dirty="0"/>
              <a:t>上对应的索引</a:t>
            </a:r>
            <a:br>
              <a:rPr lang="en-US" altLang="zh-CN" sz="1400" dirty="0"/>
            </a:br>
            <a:r>
              <a:rPr lang="en-US" altLang="zh-CN" sz="1400" dirty="0"/>
              <a:t>	</a:t>
            </a:r>
            <a:r>
              <a:rPr lang="en-US" altLang="zh-CN" sz="1200" dirty="0"/>
              <a:t>QI_ORDER[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][index] = </a:t>
            </a:r>
            <a:r>
              <a:rPr lang="en-US" altLang="zh-CN" sz="1200" dirty="0" err="1"/>
              <a:t>qi_value</a:t>
            </a:r>
            <a:br>
              <a:rPr lang="en-US" altLang="zh-CN" sz="1200" dirty="0"/>
            </a:br>
            <a:r>
              <a:rPr lang="en-US" altLang="zh-CN" sz="1200" dirty="0"/>
              <a:t>	=&gt;  QI_DICT[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][</a:t>
            </a:r>
            <a:r>
              <a:rPr lang="en-US" altLang="zh-CN" sz="1200" dirty="0" err="1"/>
              <a:t>qi_value</a:t>
            </a:r>
            <a:r>
              <a:rPr lang="en-US" altLang="zh-CN" sz="1200" dirty="0"/>
              <a:t>] = index</a:t>
            </a:r>
            <a:endParaRPr lang="en-US" altLang="zh-CN" sz="1400" dirty="0"/>
          </a:p>
          <a:p>
            <a:r>
              <a:rPr lang="en-US" altLang="zh-CN" sz="1400" b="1" dirty="0"/>
              <a:t>RESULT 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zh-CN" altLang="en-US" sz="1200" dirty="0"/>
              <a:t>存储每个划分段</a:t>
            </a:r>
            <a:endParaRPr lang="en-US" altLang="zh-CN" sz="1200" dirty="0"/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0513A0-1402-4663-98B7-AF2607A1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关键变量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4ED1E-C8FF-4754-A8DF-4BCB02CB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82090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E79DDA-D6E3-4655-BEC4-EDDA13AE0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 dirty="0"/>
              <a:t>基础型</a:t>
            </a:r>
            <a:r>
              <a:rPr lang="en-US" altLang="zh-CN" sz="1400" dirty="0"/>
              <a:t>Mondrian</a:t>
            </a:r>
          </a:p>
          <a:p>
            <a:r>
              <a:rPr lang="en-US" altLang="zh-CN" sz="1400" dirty="0"/>
              <a:t>python anonymizer.py [</a:t>
            </a:r>
            <a:r>
              <a:rPr lang="en-US" altLang="zh-CN" sz="1400" dirty="0" err="1"/>
              <a:t>r|s</a:t>
            </a:r>
            <a:r>
              <a:rPr lang="en-US" altLang="zh-CN" sz="1400" dirty="0"/>
              <a:t>] [k | qi | data | k-value] </a:t>
            </a:r>
          </a:p>
          <a:p>
            <a:pPr marL="626400" lvl="1" indent="0">
              <a:buNone/>
            </a:pPr>
            <a:r>
              <a:rPr lang="en-US" altLang="zh-CN" sz="1200" dirty="0"/>
              <a:t>r: relax </a:t>
            </a:r>
            <a:r>
              <a:rPr lang="en-US" altLang="zh-CN" sz="1200" dirty="0" err="1"/>
              <a:t>mondrian</a:t>
            </a:r>
            <a:r>
              <a:rPr lang="en-US" altLang="zh-CN" sz="1200" dirty="0"/>
              <a:t>, s: strict Mondrian</a:t>
            </a:r>
          </a:p>
          <a:p>
            <a:pPr marL="626400" lvl="1" indent="0">
              <a:buNone/>
            </a:pPr>
            <a:r>
              <a:rPr lang="en-US" altLang="zh-CN" sz="1200" dirty="0"/>
              <a:t>k: varying k, qi: varying qi numbers, data: varying size of dataset, k-value: run with the specific k-value</a:t>
            </a:r>
          </a:p>
          <a:p>
            <a:pPr marL="626400" lvl="1" indent="0">
              <a:buNone/>
            </a:pPr>
            <a:endParaRPr lang="en-US" altLang="zh-CN" sz="1200" dirty="0"/>
          </a:p>
          <a:p>
            <a:r>
              <a:rPr lang="zh-CN" altLang="en-US" sz="1400" dirty="0"/>
              <a:t>通用型</a:t>
            </a:r>
            <a:r>
              <a:rPr lang="en-US" altLang="zh-CN" sz="1400" dirty="0"/>
              <a:t>Mondrian</a:t>
            </a:r>
          </a:p>
          <a:p>
            <a:r>
              <a:rPr lang="en-US" altLang="zh-CN" sz="1400" dirty="0"/>
              <a:t>python anonymizer_2.py [k | qi | data | k-value]</a:t>
            </a:r>
          </a:p>
          <a:p>
            <a:pPr marL="626400" lvl="1" indent="0">
              <a:buNone/>
            </a:pPr>
            <a:r>
              <a:rPr lang="en-US" altLang="zh-CN" sz="1200" dirty="0"/>
              <a:t>k: varying k, qi: varying qi numbers, data: varying size of dataset, k-value: run with the specific k-value</a:t>
            </a:r>
          </a:p>
          <a:p>
            <a:pPr marL="0" indent="0">
              <a:buNone/>
            </a:pP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0513A0-1402-4663-98B7-AF2607A1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4ED1E-C8FF-4754-A8DF-4BCB02CB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8503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58A96-DAA7-4D4F-8C7D-69ED4A2C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3038" dirty="0"/>
              <a:t>Lab 1</a:t>
            </a:r>
            <a:endParaRPr lang="zh-CN" altLang="en-US" sz="3038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57825C7-6BF8-48C6-B7DB-68CCEA2F7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51" y="1240971"/>
            <a:ext cx="5407653" cy="3269117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实验题目：</a:t>
            </a:r>
            <a:r>
              <a:rPr lang="en-US" altLang="zh-CN" dirty="0">
                <a:latin typeface="微软雅黑" panose="020B0503020204020204" pitchFamily="34" charset="-122"/>
              </a:rPr>
              <a:t>K-Anonymity</a:t>
            </a:r>
            <a:r>
              <a:rPr lang="zh-CN" altLang="en-US" dirty="0">
                <a:latin typeface="微软雅黑" panose="020B0503020204020204" pitchFamily="34" charset="-122"/>
              </a:rPr>
              <a:t>的实现与分析</a:t>
            </a:r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实验内容：使用</a:t>
            </a:r>
            <a:r>
              <a:rPr lang="en-US" altLang="zh-CN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</a:rPr>
              <a:t>Mondrian</a:t>
            </a:r>
            <a:r>
              <a:rPr lang="zh-CN" altLang="en-US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</a:rPr>
              <a:t>算法实现关系型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</a:rPr>
              <a:t>数据匿名化</a:t>
            </a:r>
            <a:b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</a:rPr>
            </a:b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</a:rPr>
              <a:t>	       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</a:rPr>
              <a:t>并进行实验分析</a:t>
            </a:r>
            <a:endParaRPr lang="en-US" altLang="zh-CN" b="0" i="0" dirty="0">
              <a:solidFill>
                <a:srgbClr val="1F2328"/>
              </a:solidFill>
              <a:effectLst/>
              <a:latin typeface="微软雅黑" panose="020B0503020204020204" pitchFamily="34" charset="-122"/>
            </a:endParaRPr>
          </a:p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</a:rPr>
              <a:t>实验目标：</a:t>
            </a:r>
            <a:endParaRPr lang="en-US" altLang="zh-CN" b="0" i="0" dirty="0">
              <a:solidFill>
                <a:srgbClr val="1F2328"/>
              </a:solidFill>
              <a:effectLst/>
              <a:latin typeface="微软雅黑" panose="020B0503020204020204" pitchFamily="34" charset="-122"/>
            </a:endParaRPr>
          </a:p>
          <a:p>
            <a:endParaRPr lang="en-US" altLang="zh-CN" b="0" i="0" dirty="0">
              <a:solidFill>
                <a:srgbClr val="1F2328"/>
              </a:solidFill>
              <a:effectLst/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评价标准：补充代码</a:t>
            </a:r>
            <a:r>
              <a:rPr lang="en-US" altLang="zh-CN" dirty="0">
                <a:latin typeface="微软雅黑" panose="020B0503020204020204" pitchFamily="34" charset="-122"/>
              </a:rPr>
              <a:t>50%+</a:t>
            </a:r>
            <a:r>
              <a:rPr lang="zh-CN" altLang="en-US" dirty="0">
                <a:latin typeface="微软雅黑" panose="020B0503020204020204" pitchFamily="34" charset="-122"/>
              </a:rPr>
              <a:t>实验报告</a:t>
            </a:r>
            <a:r>
              <a:rPr lang="en-US" altLang="zh-CN" dirty="0">
                <a:latin typeface="微软雅黑" panose="020B0503020204020204" pitchFamily="34" charset="-122"/>
              </a:rPr>
              <a:t>50%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提交内容：实验报告</a:t>
            </a:r>
            <a:r>
              <a:rPr lang="en-US" altLang="zh-CN" dirty="0">
                <a:latin typeface="微软雅黑" panose="020B0503020204020204" pitchFamily="34" charset="-122"/>
              </a:rPr>
              <a:t>PDF+</a:t>
            </a:r>
            <a:r>
              <a:rPr lang="zh-CN" altLang="en-US" dirty="0">
                <a:latin typeface="微软雅黑" panose="020B0503020204020204" pitchFamily="34" charset="-122"/>
              </a:rPr>
              <a:t>代码压缩包</a:t>
            </a:r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截止时间：</a:t>
            </a:r>
            <a:r>
              <a:rPr lang="en-US" altLang="zh-CN" dirty="0">
                <a:latin typeface="微软雅黑" panose="020B0503020204020204" pitchFamily="34" charset="-122"/>
              </a:rPr>
              <a:t>11.15 23:59</a:t>
            </a:r>
            <a:r>
              <a:rPr lang="zh-CN" altLang="en-US" dirty="0">
                <a:latin typeface="微软雅黑" panose="020B0503020204020204" pitchFamily="34" charset="-122"/>
              </a:rPr>
              <a:t>（下周五）</a:t>
            </a:r>
            <a:r>
              <a:rPr lang="en-US" altLang="zh-CN" dirty="0">
                <a:latin typeface="微软雅黑" panose="020B0503020204020204" pitchFamily="34" charset="-122"/>
              </a:rPr>
              <a:t> 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禁止抄袭或使用</a:t>
            </a:r>
            <a:r>
              <a:rPr lang="en-US" altLang="zh-CN" dirty="0">
                <a:latin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</a:rPr>
              <a:t>工具</a:t>
            </a:r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9CDF60-0CAC-472E-9792-115E86D5CD85}"/>
              </a:ext>
            </a:extLst>
          </p:cNvPr>
          <p:cNvSpPr txBox="1"/>
          <p:nvPr/>
        </p:nvSpPr>
        <p:spPr>
          <a:xfrm>
            <a:off x="2132856" y="2283718"/>
            <a:ext cx="43204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、完成面向数值属性的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基础型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Mondrian</a:t>
            </a:r>
          </a:p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1F23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完成拓展到类别属性的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通用型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Mondrian</a:t>
            </a:r>
            <a:b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、设计实验方案对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Mondrian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算法进行分析</a:t>
            </a:r>
            <a:endParaRPr lang="en-US" altLang="zh-CN" b="0" i="0" dirty="0">
              <a:solidFill>
                <a:srgbClr val="1F2328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449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BE79DDA-D6E3-4655-BEC4-EDDA13AE0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LeFevre K, DeWitt D J, Ramakrishnan R. Mondrian Multidimensional K-Anonymity[C]//Proceedings of the 22nd International Conference on Data Engineering. 2006: 25.</a:t>
            </a:r>
          </a:p>
          <a:p>
            <a:pPr algn="just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LeFevre K, DeWitt D J, Ramakrishnan R. Workload-aware anonymization[C]//Proceedings of the 12th ACM SIGKDD international conference on Knowledge discovery and data mining. 2006: 277-286.</a:t>
            </a:r>
          </a:p>
          <a:p>
            <a:pPr algn="just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 J, Wang W, Pei J, et al. Utility-based anonymization using local recoding[C]//Proceedings of the 12th ACM SIGKDD international conference on Knowledge discovery and data mining. 2006: 785-790. </a:t>
            </a: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Ghinita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Karras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Kalnis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P, et al. Fast data anonymization with low information loss[C]//Proceedings of the 33rd international conference on Very large data bases. 2007: 758-769.</a:t>
            </a:r>
          </a:p>
          <a:p>
            <a:pPr algn="just"/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CN" sz="1200" dirty="0">
              <a:hlinkClick r:id="" action="ppaction://noaction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0513A0-1402-4663-98B7-AF2607A1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4ED1E-C8FF-4754-A8DF-4BCB02CBD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6940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324400" y="1339700"/>
            <a:ext cx="57300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3600" b="1" dirty="0"/>
              <a:t>Any questions?</a:t>
            </a:r>
            <a:endParaRPr sz="3600" b="1" dirty="0"/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  <p:sp>
        <p:nvSpPr>
          <p:cNvPr id="300" name="Google Shape;300;p36"/>
          <p:cNvSpPr txBox="1">
            <a:spLocks noGrp="1"/>
          </p:cNvSpPr>
          <p:nvPr>
            <p:ph type="title"/>
          </p:nvPr>
        </p:nvSpPr>
        <p:spPr>
          <a:xfrm>
            <a:off x="324400" y="423862"/>
            <a:ext cx="6181175" cy="6586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  <p:pic>
        <p:nvPicPr>
          <p:cNvPr id="301" name="Google Shape;301;p36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0" y="1595241"/>
            <a:ext cx="2066925" cy="240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3C49BE4-B886-4F79-B416-7AB5317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K-Anonymity </a:t>
            </a:r>
            <a:r>
              <a:rPr lang="zh-CN" altLang="en-US" dirty="0"/>
              <a:t>简介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783D8E-5826-40F8-9445-C2A5F3D23B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08E578D8-6866-444F-948E-BF1793600591}"/>
              </a:ext>
            </a:extLst>
          </p:cNvPr>
          <p:cNvSpPr txBox="1">
            <a:spLocks/>
          </p:cNvSpPr>
          <p:nvPr/>
        </p:nvSpPr>
        <p:spPr>
          <a:xfrm>
            <a:off x="334716" y="4798444"/>
            <a:ext cx="6188529" cy="29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Montserrat" panose="02010600030101010101" charset="0"/>
                <a:ea typeface="微软雅黑" panose="020B0503020204020204" pitchFamily="34" charset="-122"/>
                <a:cs typeface="Montserrat" panose="02010600030101010101" charset="0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graphicFrame>
        <p:nvGraphicFramePr>
          <p:cNvPr id="6" name="Google Shape;181;p25">
            <a:extLst>
              <a:ext uri="{FF2B5EF4-FFF2-40B4-BE49-F238E27FC236}">
                <a16:creationId xmlns:a16="http://schemas.microsoft.com/office/drawing/2014/main" id="{BD64D848-8C57-4893-BD90-5D75E04CD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144225"/>
              </p:ext>
            </p:extLst>
          </p:nvPr>
        </p:nvGraphicFramePr>
        <p:xfrm>
          <a:off x="622042" y="1482020"/>
          <a:ext cx="5613875" cy="2767967"/>
        </p:xfrm>
        <a:graphic>
          <a:graphicData uri="http://schemas.openxmlformats.org/drawingml/2006/table">
            <a:tbl>
              <a:tblPr>
                <a:noFill/>
                <a:tableStyleId>{070C5E19-F7B2-4EAC-9170-22403BCCDF83}</a:tableStyleId>
              </a:tblPr>
              <a:tblGrid>
                <a:gridCol w="407520">
                  <a:extLst>
                    <a:ext uri="{9D8B030D-6E8A-4147-A177-3AD203B41FA5}">
                      <a16:colId xmlns:a16="http://schemas.microsoft.com/office/drawing/2014/main" val="2714416716"/>
                    </a:ext>
                  </a:extLst>
                </a:gridCol>
                <a:gridCol w="75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420">
                  <a:extLst>
                    <a:ext uri="{9D8B030D-6E8A-4147-A177-3AD203B41FA5}">
                      <a16:colId xmlns:a16="http://schemas.microsoft.com/office/drawing/2014/main" val="2147240051"/>
                    </a:ext>
                  </a:extLst>
                </a:gridCol>
                <a:gridCol w="987348">
                  <a:extLst>
                    <a:ext uri="{9D8B030D-6E8A-4147-A177-3AD203B41FA5}">
                      <a16:colId xmlns:a16="http://schemas.microsoft.com/office/drawing/2014/main" val="441937126"/>
                    </a:ext>
                  </a:extLst>
                </a:gridCol>
              </a:tblGrid>
              <a:tr h="24891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b="1" i="0" u="none" strike="noStrike" cap="none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Name</a:t>
                      </a:r>
                      <a:endParaRPr sz="1000" b="1" i="0" u="none" strike="noStrike" cap="none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A</a:t>
                      </a:r>
                      <a:r>
                        <a:rPr lang="en-US" altLang="zh-CN" sz="1000" b="1" dirty="0" err="1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ge</a:t>
                      </a:r>
                      <a:endParaRPr sz="10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Gender</a:t>
                      </a:r>
                      <a:endParaRPr sz="10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Zip Code</a:t>
                      </a:r>
                      <a:endParaRPr sz="10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Nationality</a:t>
                      </a:r>
                      <a:endParaRPr sz="10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0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Condition</a:t>
                      </a:r>
                      <a:endParaRPr sz="10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24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1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Ann</a:t>
                      </a:r>
                      <a:endParaRPr sz="8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20-29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Any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130**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Asian</a:t>
                      </a:r>
                      <a:endParaRPr kumimoji="0" lang="en-US" altLang="zh-CN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6666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Heart disease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624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2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Bruce</a:t>
                      </a:r>
                      <a:endParaRPr sz="8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20-29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Any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130**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Asian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Heart disease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624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3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Cary</a:t>
                      </a:r>
                      <a:endParaRPr sz="8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20-29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Any</a:t>
                      </a:r>
                      <a:endParaRPr kumimoji="0" lang="en-US" altLang="zh-CN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6666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altLang="zh-CN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130**</a:t>
                      </a:r>
                      <a:endParaRPr kumimoji="0" lang="en" altLang="zh-CN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6666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Asian</a:t>
                      </a:r>
                      <a:endParaRPr kumimoji="0" lang="en-US" altLang="zh-CN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6666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Viral infection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624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4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Dick</a:t>
                      </a:r>
                      <a:endParaRPr sz="8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20-29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Any</a:t>
                      </a:r>
                      <a:endParaRPr kumimoji="0" lang="en-US" altLang="zh-CN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6666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altLang="zh-CN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130**</a:t>
                      </a:r>
                      <a:endParaRPr kumimoji="0" lang="en" altLang="zh-CN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6666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Asian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Viral infection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62067"/>
                  </a:ext>
                </a:extLst>
              </a:tr>
              <a:tr h="205624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5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Eshwar</a:t>
                      </a:r>
                      <a:endParaRPr sz="8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40-59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Any</a:t>
                      </a:r>
                      <a:endParaRPr kumimoji="0" lang="en-US" altLang="zh-CN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6666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14***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Asian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Cancer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80882"/>
                  </a:ext>
                </a:extLst>
              </a:tr>
              <a:tr h="205624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6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Fox</a:t>
                      </a:r>
                      <a:endParaRPr sz="8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40-59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Any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14***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Asian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Flu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253573"/>
                  </a:ext>
                </a:extLst>
              </a:tr>
              <a:tr h="205624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7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Gary</a:t>
                      </a:r>
                      <a:endParaRPr sz="8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40-59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Any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14***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Asian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Heart disease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021630"/>
                  </a:ext>
                </a:extLst>
              </a:tr>
              <a:tr h="205624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8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Helen</a:t>
                      </a:r>
                      <a:endParaRPr sz="8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40-59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Any</a:t>
                      </a:r>
                      <a:endParaRPr kumimoji="0" lang="en-US" altLang="zh-CN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6666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14***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Asian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Flu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84463"/>
                  </a:ext>
                </a:extLst>
              </a:tr>
              <a:tr h="205624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9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Igor</a:t>
                      </a:r>
                      <a:endParaRPr sz="8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30-39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Any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1322*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American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Cancer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78507"/>
                  </a:ext>
                </a:extLst>
              </a:tr>
              <a:tr h="205624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10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Jean</a:t>
                      </a:r>
                      <a:endParaRPr sz="8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30-39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Any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1322*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American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Cancer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489021"/>
                  </a:ext>
                </a:extLst>
              </a:tr>
              <a:tr h="205624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11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Ken</a:t>
                      </a:r>
                      <a:endParaRPr sz="8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30-39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Any</a:t>
                      </a:r>
                      <a:endParaRPr kumimoji="0" lang="en-US" altLang="zh-CN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66666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1322*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American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Cancer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29190"/>
                  </a:ext>
                </a:extLst>
              </a:tr>
              <a:tr h="205624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12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Montserrat" panose="02010600030101010101" charset="0"/>
                          <a:ea typeface="Source Sans Pro"/>
                          <a:cs typeface="Mongolian Baiti" panose="03000500000000000000" pitchFamily="66" charset="0"/>
                          <a:sym typeface="Source Sans Pro"/>
                        </a:rPr>
                        <a:t>Lewis</a:t>
                      </a:r>
                      <a:endParaRPr sz="800" b="1" dirty="0">
                        <a:solidFill>
                          <a:schemeClr val="bg1"/>
                        </a:solidFill>
                        <a:latin typeface="Montserrat" panose="02010600030101010101" charset="0"/>
                        <a:ea typeface="Source Sans Pro"/>
                        <a:cs typeface="Mongolian Baiti" panose="03000500000000000000" pitchFamily="66" charset="0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30-39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Any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CN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66666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1322*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American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ts val="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ontserrat" panose="02010600030101010101" charset="0"/>
                          <a:ea typeface="Montserrat"/>
                          <a:cs typeface="Mongolian Baiti" panose="03000500000000000000" pitchFamily="66" charset="0"/>
                          <a:sym typeface="Montserrat"/>
                        </a:rPr>
                        <a:t>Cancer</a:t>
                      </a:r>
                      <a:endParaRPr sz="8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ontserrat" panose="02010600030101010101" charset="0"/>
                        <a:ea typeface="Montserrat"/>
                        <a:cs typeface="Mongolian Baiti" panose="03000500000000000000" pitchFamily="66" charset="0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05919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C0CAA23-9AEE-4D89-B92D-14D208156396}"/>
              </a:ext>
            </a:extLst>
          </p:cNvPr>
          <p:cNvSpPr/>
          <p:nvPr/>
        </p:nvSpPr>
        <p:spPr>
          <a:xfrm>
            <a:off x="622042" y="1127121"/>
            <a:ext cx="57882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Montserrat" panose="02010600030101010101" charset="0"/>
              </a:rPr>
              <a:t>Every QI-cluster contains k or more tuples.  (k=4)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FAA6C4-4152-4F6D-9AC2-F47694467233}"/>
              </a:ext>
            </a:extLst>
          </p:cNvPr>
          <p:cNvSpPr/>
          <p:nvPr/>
        </p:nvSpPr>
        <p:spPr>
          <a:xfrm>
            <a:off x="1831953" y="1507801"/>
            <a:ext cx="3421835" cy="2716403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round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3B803E-CA02-45BF-A2DF-222DD0FD4354}"/>
              </a:ext>
            </a:extLst>
          </p:cNvPr>
          <p:cNvSpPr txBox="1"/>
          <p:nvPr/>
        </p:nvSpPr>
        <p:spPr>
          <a:xfrm>
            <a:off x="2616869" y="4344544"/>
            <a:ext cx="1935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Quasi-identifiers, QI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23848C-C985-4314-B0AE-32F43F0C84DC}"/>
              </a:ext>
            </a:extLst>
          </p:cNvPr>
          <p:cNvSpPr txBox="1"/>
          <p:nvPr/>
        </p:nvSpPr>
        <p:spPr>
          <a:xfrm>
            <a:off x="519774" y="4344544"/>
            <a:ext cx="20970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Identifier attributes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D1C60A-67AF-4233-9330-38C74FE3C0D4}"/>
              </a:ext>
            </a:extLst>
          </p:cNvPr>
          <p:cNvSpPr txBox="1"/>
          <p:nvPr/>
        </p:nvSpPr>
        <p:spPr>
          <a:xfrm>
            <a:off x="4750468" y="4344543"/>
            <a:ext cx="1971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Sensitive attributes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85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04877F20-A255-4C6A-AB8B-36FCCF533D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4256" y="1110776"/>
                <a:ext cx="5348475" cy="3269117"/>
              </a:xfrm>
            </p:spPr>
            <p:txBody>
              <a:bodyPr/>
              <a:lstStyle/>
              <a:p>
                <a:r>
                  <a:rPr lang="en-US" altLang="zh-CN" dirty="0"/>
                  <a:t>Quasi-Identifier Attribute Set </a:t>
                </a:r>
              </a:p>
              <a:p>
                <a:pPr lvl="1"/>
                <a:r>
                  <a:rPr lang="zh-CN" altLang="en-US" sz="1200" dirty="0"/>
                  <a:t>准标识符是表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200" dirty="0"/>
                  <a:t>中可以与外部信息连接以重新标识单个记录的</a:t>
                </a:r>
                <a:br>
                  <a:rPr lang="en-US" altLang="zh-CN" sz="1200" dirty="0"/>
                </a:br>
                <a:r>
                  <a:rPr lang="zh-CN" altLang="en-US" sz="1200" dirty="0"/>
                  <a:t>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200" dirty="0"/>
                  <a:t>的最小集合。</a:t>
                </a:r>
                <a:endParaRPr lang="en-US" altLang="zh-CN" sz="1200" dirty="0"/>
              </a:p>
              <a:p>
                <a:r>
                  <a:rPr lang="en-US" altLang="zh-CN" dirty="0"/>
                  <a:t>Equivalence Class </a:t>
                </a:r>
              </a:p>
              <a:p>
                <a:pPr lvl="1"/>
                <a:r>
                  <a:rPr lang="zh-CN" altLang="en-US" sz="1200" dirty="0"/>
                  <a:t>表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200" dirty="0"/>
                  <a:t>关于属性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200" dirty="0"/>
                  <a:t>的等价类是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200" dirty="0"/>
                  <a:t>中包含相同值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200" dirty="0"/>
                  <a:t>的</a:t>
                </a:r>
                <a:br>
                  <a:rPr lang="en-US" altLang="zh-CN" sz="1200" dirty="0"/>
                </a:br>
                <a:r>
                  <a:rPr lang="zh-CN" altLang="en-US" sz="1200" dirty="0"/>
                  <a:t>所有元组的集合。</a:t>
                </a:r>
                <a:endParaRPr lang="en-US" altLang="zh-CN" sz="1200" dirty="0"/>
              </a:p>
              <a:p>
                <a:r>
                  <a:rPr lang="en-US" altLang="zh-CN" dirty="0"/>
                  <a:t>K-Anonymity Property </a:t>
                </a:r>
              </a:p>
              <a:p>
                <a:pPr lvl="1"/>
                <a:r>
                  <a:rPr lang="zh-CN" altLang="en-US" sz="1200" dirty="0"/>
                  <a:t>如果表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1200" dirty="0"/>
                  <a:t>每个关于属性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200" dirty="0"/>
                  <a:t>的等价类大小至少为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200" dirty="0"/>
                  <a:t>，则</a:t>
                </a:r>
                <a:br>
                  <a:rPr lang="en-US" altLang="zh-CN" sz="1200" dirty="0"/>
                </a:br>
                <a:r>
                  <a:rPr lang="zh-CN" altLang="en-US" sz="1200" dirty="0"/>
                  <a:t>表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1200" dirty="0"/>
                  <a:t>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200" dirty="0"/>
                  <a:t>上是</a:t>
                </a:r>
                <a:r>
                  <a:rPr lang="en-US" altLang="zh-CN" sz="1200" dirty="0"/>
                  <a:t>k</a:t>
                </a:r>
                <a:r>
                  <a:rPr lang="zh-CN" altLang="en-US" sz="1200" dirty="0"/>
                  <a:t>匿名的。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04877F20-A255-4C6A-AB8B-36FCCF533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4256" y="1110776"/>
                <a:ext cx="5348475" cy="3269117"/>
              </a:xfrm>
              <a:blipFill>
                <a:blip r:embed="rId3"/>
                <a:stretch>
                  <a:fillRect l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C5A92D8-AD9C-4A00-BE5B-D99B739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K-Anonymity </a:t>
            </a:r>
            <a:r>
              <a:rPr lang="zh-CN" altLang="en-US" dirty="0"/>
              <a:t>简介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6FD0B-E321-4E2C-BC73-A2164A594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EF6BEE-4F00-4A36-BAA9-2229DFB6B066}"/>
              </a:ext>
            </a:extLst>
          </p:cNvPr>
          <p:cNvSpPr txBox="1"/>
          <p:nvPr/>
        </p:nvSpPr>
        <p:spPr>
          <a:xfrm>
            <a:off x="273744" y="4367557"/>
            <a:ext cx="62495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LeFevre K, DeWitt D J, Ramakrishnan R. Mondrian Multidimensional K-Anonymity[C]//Proceedings of the 22nd International Conference on Data Engineering. 2006: 25.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5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04877F20-A255-4C6A-AB8B-36FCCF533D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4256" y="1110776"/>
                <a:ext cx="5348475" cy="3269117"/>
              </a:xfrm>
            </p:spPr>
            <p:txBody>
              <a:bodyPr/>
              <a:lstStyle/>
              <a:p>
                <a:r>
                  <a:rPr lang="zh-CN" altLang="en-US" dirty="0"/>
                  <a:t>技术：</a:t>
                </a:r>
                <a:endParaRPr lang="en-US" altLang="zh-CN" dirty="0"/>
              </a:p>
              <a:p>
                <a:pPr lvl="1"/>
                <a:r>
                  <a:rPr lang="en-US" altLang="zh-CN" sz="1200" dirty="0"/>
                  <a:t>Generalization:</a:t>
                </a:r>
                <a:r>
                  <a:rPr lang="zh-CN" altLang="en-US" sz="1200" dirty="0"/>
                  <a:t> 泛化；</a:t>
                </a:r>
                <a:endParaRPr lang="en-US" altLang="zh-CN" dirty="0"/>
              </a:p>
              <a:p>
                <a:r>
                  <a:rPr lang="zh-CN" altLang="en-US" dirty="0"/>
                  <a:t>单个属性（数值型）：</a:t>
                </a:r>
                <a:endParaRPr lang="en-US" altLang="zh-CN" dirty="0"/>
              </a:p>
              <a:p>
                <a:pPr lvl="1"/>
                <a:r>
                  <a:rPr lang="zh-CN" altLang="en-US" sz="1200" dirty="0"/>
                  <a:t>以所有记录在该属性取值的中位数将记录划分为两部分，然后每一部分继续以中位数划分为两个区间（有两种方式）。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重复这个过程，直到每个区间包含的记录数</a:t>
                </a:r>
                <a:r>
                  <a:rPr lang="en-US" altLang="zh-CN" sz="1200" dirty="0"/>
                  <a:t>&gt;=k</a:t>
                </a:r>
                <a:r>
                  <a:rPr lang="zh-CN" altLang="en-US" sz="1200" dirty="0"/>
                  <a:t>，且不能再划分。此时每个区间都是一个等价类，记录泛化为对应范围。</a:t>
                </a:r>
                <a:endParaRPr lang="en-US" altLang="zh-CN" sz="1200" dirty="0"/>
              </a:p>
              <a:p>
                <a:r>
                  <a:rPr lang="zh-CN" altLang="en-US" dirty="0"/>
                  <a:t>中位数划分的两种方式：</a:t>
                </a:r>
                <a:endParaRPr lang="en-US" altLang="zh-CN" dirty="0"/>
              </a:p>
              <a:p>
                <a:pPr lvl="1"/>
                <a:r>
                  <a:rPr lang="zh-CN" altLang="en-US" sz="1200" dirty="0"/>
                  <a:t>如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1200" dirty="0"/>
                  <a:t>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b="0" i="0" dirty="0" smtClean="0">
                        <a:latin typeface="Cambria Math" panose="02040503050406030204" pitchFamily="18" charset="0"/>
                      </a:rPr>
                      <m:t>dataset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=[1, 2, 3, 3, 4, 5]</m:t>
                    </m:r>
                  </m:oMath>
                </a14:m>
                <a:endParaRPr lang="en-US" altLang="zh-CN" sz="1200" dirty="0"/>
              </a:p>
              <a:p>
                <a:pPr lvl="1"/>
                <a:r>
                  <a:rPr lang="zh-CN" altLang="en-US" sz="1200" dirty="0"/>
                  <a:t>第一种划分：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[1, 2, 3, 3],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4, 5</m:t>
                        </m:r>
                      </m:e>
                    </m:d>
                  </m:oMath>
                </a14:m>
                <a:r>
                  <a:rPr lang="en-US" altLang="zh-CN" sz="1200" dirty="0"/>
                  <a:t>  (strict partitioning)</a:t>
                </a:r>
              </a:p>
              <a:p>
                <a:pPr lvl="1"/>
                <a:r>
                  <a:rPr lang="zh-CN" altLang="en-US" sz="1200" dirty="0"/>
                  <a:t>第二种划分</a:t>
                </a:r>
                <a:r>
                  <a:rPr lang="en-US" altLang="zh-CN" sz="1200" dirty="0"/>
                  <a:t>:</a:t>
                </a:r>
                <a:r>
                  <a:rPr lang="zh-CN" altLang="en-US" sz="12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2,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 dirty="0">
                        <a:latin typeface="Cambria Math" panose="02040503050406030204" pitchFamily="18" charset="0"/>
                      </a:rPr>
                      <m:t>3], [3, 4, 5]</m:t>
                    </m:r>
                  </m:oMath>
                </a14:m>
                <a:r>
                  <a:rPr lang="zh-CN" altLang="en-US" sz="1200" dirty="0"/>
                  <a:t>   </a:t>
                </a:r>
                <a:r>
                  <a:rPr lang="en-US" altLang="zh-CN" sz="1200" dirty="0"/>
                  <a:t>(relaxed partitioning)</a:t>
                </a:r>
              </a:p>
              <a:p>
                <a:pPr lvl="1"/>
                <a:endParaRPr lang="en-US" altLang="zh-CN" sz="1200" dirty="0"/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04877F20-A255-4C6A-AB8B-36FCCF533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4256" y="1110776"/>
                <a:ext cx="5348475" cy="3269117"/>
              </a:xfrm>
              <a:blipFill>
                <a:blip r:embed="rId3"/>
                <a:stretch>
                  <a:fillRect l="-1596" r="-2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C5A92D8-AD9C-4A00-BE5B-D99B739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K-Anonymity </a:t>
            </a:r>
            <a:r>
              <a:rPr lang="zh-CN" altLang="en-US" dirty="0"/>
              <a:t>算法</a:t>
            </a:r>
            <a:r>
              <a:rPr lang="en-US" altLang="zh-CN" dirty="0"/>
              <a:t> -- Mondrian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6FD0B-E321-4E2C-BC73-A2164A594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3123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877F20-A255-4C6A-AB8B-36FCCF533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多个属性（数值型）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sz="1200" dirty="0"/>
              <a:t>每个</a:t>
            </a:r>
            <a:r>
              <a:rPr lang="en-US" altLang="zh-CN" sz="1200" dirty="0"/>
              <a:t>Partition</a:t>
            </a:r>
            <a:r>
              <a:rPr lang="zh-CN" altLang="en-US" sz="1200" dirty="0"/>
              <a:t>单独选择一个属性，可以选择范围最大的属性，或者随机选；</a:t>
            </a:r>
            <a:endParaRPr lang="en-US" altLang="zh-CN" sz="1200" dirty="0"/>
          </a:p>
          <a:p>
            <a:pPr lvl="1"/>
            <a:r>
              <a:rPr lang="zh-CN" altLang="en-US" sz="1200" dirty="0"/>
              <a:t>找到属性的中位数，对</a:t>
            </a:r>
            <a:r>
              <a:rPr lang="en-US" altLang="zh-CN" sz="1200" dirty="0"/>
              <a:t>Partition</a:t>
            </a:r>
            <a:r>
              <a:rPr lang="zh-CN" altLang="en-US" sz="1200" dirty="0"/>
              <a:t>划分；</a:t>
            </a:r>
            <a:endParaRPr lang="en-US" altLang="zh-CN" sz="1200" dirty="0"/>
          </a:p>
          <a:p>
            <a:pPr lvl="1"/>
            <a:r>
              <a:rPr lang="zh-CN" altLang="en-US" sz="1200" dirty="0"/>
              <a:t>重复上述过程，直到不能划分为止。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5A92D8-AD9C-4A00-BE5B-D99B739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K-Anonymity </a:t>
            </a:r>
            <a:r>
              <a:rPr lang="zh-CN" altLang="en-US" dirty="0"/>
              <a:t>算法</a:t>
            </a:r>
            <a:r>
              <a:rPr lang="en-US" altLang="zh-CN" dirty="0"/>
              <a:t> -- Mondrian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6FD0B-E321-4E2C-BC73-A2164A594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1CE463-0340-425A-8971-F9885156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24" y="3240157"/>
            <a:ext cx="4272389" cy="11627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C0942C-28F1-4B87-AACE-1CB15494E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34" y="3047899"/>
            <a:ext cx="1553797" cy="15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2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04877F20-A255-4C6A-AB8B-36FCCF533D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57651" y="1240971"/>
                <a:ext cx="5348475" cy="3269117"/>
              </a:xfrm>
            </p:spPr>
            <p:txBody>
              <a:bodyPr/>
              <a:lstStyle/>
              <a:p>
                <a:r>
                  <a:rPr lang="en-US" altLang="zh-CN" b="1" dirty="0"/>
                  <a:t>Allowable Multidimensional Cut </a:t>
                </a:r>
                <a:br>
                  <a:rPr lang="en-US" altLang="zh-CN" dirty="0"/>
                </a:br>
                <a:r>
                  <a:rPr lang="en-US" altLang="zh-CN" sz="1400" dirty="0"/>
                  <a:t>Consider multiset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1400" dirty="0"/>
                  <a:t> of points in d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400" dirty="0"/>
                  <a:t>-dimensional space. A cut perpendicular to axis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/>
                  <a:t> is allowable if and only if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𝐶𝑜𝑢𝑛𝑡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𝐶𝑜𝑢𝑛𝑡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400" dirty="0"/>
                  <a:t>.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04877F20-A255-4C6A-AB8B-36FCCF533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651" y="1240971"/>
                <a:ext cx="5348475" cy="3269117"/>
              </a:xfrm>
              <a:blipFill>
                <a:blip r:embed="rId3"/>
                <a:stretch>
                  <a:fillRect l="-1481" t="-187" r="-1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C5A92D8-AD9C-4A00-BE5B-D99B739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K-Anonymity </a:t>
            </a:r>
            <a:r>
              <a:rPr lang="zh-CN" altLang="en-US" dirty="0"/>
              <a:t>算法</a:t>
            </a:r>
            <a:r>
              <a:rPr lang="en-US" altLang="zh-CN" dirty="0"/>
              <a:t> -- Mondrian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6FD0B-E321-4E2C-BC73-A2164A594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4799B5-F32C-4706-B12F-4FB0C7B40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12" y="2715766"/>
            <a:ext cx="4824536" cy="14557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0B49470-87B6-4241-B12D-1DD184E0C521}"/>
              </a:ext>
            </a:extLst>
          </p:cNvPr>
          <p:cNvSpPr/>
          <p:nvPr/>
        </p:nvSpPr>
        <p:spPr>
          <a:xfrm>
            <a:off x="44624" y="4193944"/>
            <a:ext cx="69710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>
                <a:latin typeface="Montserrat" panose="02010600030101010101" charset="0"/>
              </a:rPr>
              <a:t>Spatial representation of Patients and </a:t>
            </a:r>
            <a:r>
              <a:rPr lang="en-US" altLang="zh-CN" sz="1050" dirty="0" err="1">
                <a:latin typeface="Montserrat" panose="02010600030101010101" charset="0"/>
              </a:rPr>
              <a:t>partitionings</a:t>
            </a:r>
            <a:r>
              <a:rPr lang="en-US" altLang="zh-CN" sz="1050" dirty="0">
                <a:latin typeface="Montserrat" panose="02010600030101010101" charset="0"/>
              </a:rPr>
              <a:t> </a:t>
            </a:r>
            <a:br>
              <a:rPr lang="en-US" altLang="zh-CN" sz="1050" dirty="0">
                <a:latin typeface="Montserrat" panose="02010600030101010101" charset="0"/>
              </a:rPr>
            </a:br>
            <a:r>
              <a:rPr lang="en-US" altLang="zh-CN" sz="1050" dirty="0">
                <a:latin typeface="Montserrat" panose="02010600030101010101" charset="0"/>
              </a:rPr>
              <a:t>(quasi-identifiers </a:t>
            </a:r>
            <a:r>
              <a:rPr lang="en-US" altLang="zh-CN" sz="1050" dirty="0" err="1">
                <a:latin typeface="Montserrat" panose="02010600030101010101" charset="0"/>
              </a:rPr>
              <a:t>Zipcode</a:t>
            </a:r>
            <a:r>
              <a:rPr lang="en-US" altLang="zh-CN" sz="1050" dirty="0">
                <a:latin typeface="Montserrat" panose="02010600030101010101" charset="0"/>
              </a:rPr>
              <a:t> and Age)</a:t>
            </a:r>
            <a:endParaRPr lang="zh-CN" altLang="en-US" sz="1050" dirty="0">
              <a:latin typeface="Montserrat" panose="0201060003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9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877F20-A255-4C6A-AB8B-36FCCF533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算法（</a:t>
            </a:r>
            <a:r>
              <a:rPr lang="en-US" altLang="zh-CN" b="1" dirty="0"/>
              <a:t>strict</a:t>
            </a:r>
            <a:r>
              <a:rPr lang="en-US" altLang="zh-CN" dirty="0"/>
              <a:t> multidimensional </a:t>
            </a:r>
            <a:r>
              <a:rPr lang="en-US" altLang="zh-CN" sz="1600" dirty="0"/>
              <a:t>partitioning</a:t>
            </a:r>
            <a:r>
              <a:rPr lang="zh-CN" altLang="en-US" dirty="0"/>
              <a:t>）：</a:t>
            </a:r>
            <a:endParaRPr lang="en-US" altLang="zh-CN" sz="1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5A92D8-AD9C-4A00-BE5B-D99B739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K-Anonymity </a:t>
            </a:r>
            <a:r>
              <a:rPr lang="zh-CN" altLang="en-US" dirty="0"/>
              <a:t>算法</a:t>
            </a:r>
            <a:r>
              <a:rPr lang="en-US" altLang="zh-CN" dirty="0"/>
              <a:t> -- Mondrian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6FD0B-E321-4E2C-BC73-A2164A594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5ADC21-F32E-4FA6-A0E0-006F15D57C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77"/>
          <a:stretch/>
        </p:blipFill>
        <p:spPr>
          <a:xfrm>
            <a:off x="1340768" y="1896436"/>
            <a:ext cx="3966243" cy="21258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65C2B4-9088-47CA-A562-BEC16B47C1FD}"/>
              </a:ext>
            </a:extLst>
          </p:cNvPr>
          <p:cNvSpPr txBox="1"/>
          <p:nvPr/>
        </p:nvSpPr>
        <p:spPr>
          <a:xfrm>
            <a:off x="1628800" y="4053263"/>
            <a:ext cx="3024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自顶向下的贪心算法</a:t>
            </a:r>
          </a:p>
        </p:txBody>
      </p:sp>
    </p:spTree>
    <p:extLst>
      <p:ext uri="{BB962C8B-B14F-4D97-AF65-F5344CB8AC3E}">
        <p14:creationId xmlns:p14="http://schemas.microsoft.com/office/powerpoint/2010/main" val="221110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877F20-A255-4C6A-AB8B-36FCCF533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算法（</a:t>
            </a:r>
            <a:r>
              <a:rPr lang="en-US" altLang="zh-CN" b="1" dirty="0"/>
              <a:t>relaxed</a:t>
            </a:r>
            <a:r>
              <a:rPr lang="en-US" altLang="zh-CN" dirty="0"/>
              <a:t> multidimensional </a:t>
            </a:r>
            <a:r>
              <a:rPr lang="en-US" altLang="zh-CN" sz="1600" dirty="0"/>
              <a:t>partitioning</a:t>
            </a:r>
            <a:r>
              <a:rPr lang="zh-CN" altLang="en-US" dirty="0"/>
              <a:t>）：</a:t>
            </a:r>
            <a:endParaRPr lang="en-US" altLang="zh-CN" sz="1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5A92D8-AD9C-4A00-BE5B-D99B739F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K-Anonymity </a:t>
            </a:r>
            <a:r>
              <a:rPr lang="zh-CN" altLang="en-US" dirty="0"/>
              <a:t>算法</a:t>
            </a:r>
            <a:r>
              <a:rPr lang="en-US" altLang="zh-CN" dirty="0"/>
              <a:t> -- Mondrian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46FD0B-E321-4E2C-BC73-A2164A594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9E5A7AF-3D8F-40E1-925A-A08D6D0C758A}"/>
              </a:ext>
            </a:extLst>
          </p:cNvPr>
          <p:cNvSpPr txBox="1">
            <a:spLocks/>
          </p:cNvSpPr>
          <p:nvPr/>
        </p:nvSpPr>
        <p:spPr>
          <a:xfrm>
            <a:off x="1052736" y="1851670"/>
            <a:ext cx="4896544" cy="261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80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18EBD"/>
              </a:buClr>
              <a:buSzPts val="2400"/>
              <a:buFont typeface="Arial"/>
              <a:buChar char="»"/>
              <a:defRPr sz="1600" b="0" i="0" u="none" strike="noStrike" cap="none">
                <a:solidFill>
                  <a:schemeClr val="bg2">
                    <a:lumMod val="50000"/>
                  </a:schemeClr>
                </a:solidFill>
                <a:latin typeface="Montserrat" panose="02010600030101010101" charset="0"/>
                <a:ea typeface="微软雅黑" panose="020B0503020204020204" pitchFamily="34" charset="-122"/>
                <a:cs typeface="Arial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18EBD"/>
              </a:buClr>
              <a:buSzPct val="100000"/>
              <a:buFont typeface="Arial" panose="020B0604020202020204" pitchFamily="34" charset="0"/>
              <a:buChar char="•"/>
              <a:defRPr sz="1400" b="0" i="0" u="none" strike="noStrike" cap="none">
                <a:solidFill>
                  <a:schemeClr val="bg2">
                    <a:lumMod val="75000"/>
                  </a:schemeClr>
                </a:solidFill>
                <a:latin typeface="Montserrat" panose="02010600030101010101" charset="0"/>
                <a:ea typeface="微软雅黑" panose="020B0503020204020204" pitchFamily="34" charset="-122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200" dirty="0"/>
              <a:t>The partitioning algorithm is easily adapted for relaxed partitioning. The points falling at the median (where </a:t>
            </a:r>
            <a:r>
              <a:rPr lang="en-US" altLang="zh-CN" sz="1200" i="1" dirty="0" err="1"/>
              <a:t>t.dim</a:t>
            </a:r>
            <a:r>
              <a:rPr lang="en-US" altLang="zh-CN" sz="1200" i="1" dirty="0"/>
              <a:t> </a:t>
            </a:r>
            <a:r>
              <a:rPr lang="en-US" altLang="zh-CN" sz="1200" dirty="0"/>
              <a:t>= </a:t>
            </a:r>
            <a:r>
              <a:rPr lang="en-US" altLang="zh-CN" sz="1200" i="1" dirty="0" err="1"/>
              <a:t>splitVal</a:t>
            </a:r>
            <a:r>
              <a:rPr lang="en-US" altLang="zh-CN" sz="1200" dirty="0"/>
              <a:t>) are </a:t>
            </a:r>
            <a:r>
              <a:rPr lang="en-US" altLang="zh-CN" sz="1200" b="1" dirty="0"/>
              <a:t>divided evenly </a:t>
            </a:r>
            <a:r>
              <a:rPr lang="en-US" altLang="zh-CN" sz="1200" dirty="0"/>
              <a:t>between </a:t>
            </a:r>
            <a:r>
              <a:rPr lang="en-US" altLang="zh-CN" sz="1200" dirty="0" err="1"/>
              <a:t>lhs</a:t>
            </a:r>
            <a:r>
              <a:rPr lang="en-US" altLang="zh-CN" sz="1200" dirty="0"/>
              <a:t> child and </a:t>
            </a:r>
            <a:r>
              <a:rPr lang="en-US" altLang="zh-CN" sz="1200" dirty="0" err="1"/>
              <a:t>rhs</a:t>
            </a:r>
            <a:r>
              <a:rPr lang="en-US" altLang="zh-CN" sz="1200" dirty="0"/>
              <a:t> child such that </a:t>
            </a:r>
            <a:r>
              <a:rPr lang="en-US" altLang="zh-CN" sz="1200" b="1" i="1" dirty="0"/>
              <a:t>|</a:t>
            </a:r>
            <a:r>
              <a:rPr lang="en-US" altLang="zh-CN" sz="1200" b="1" i="1" dirty="0" err="1"/>
              <a:t>lhs_child</a:t>
            </a:r>
            <a:r>
              <a:rPr lang="en-US" altLang="zh-CN" sz="1200" b="1" i="1" dirty="0"/>
              <a:t>| = |</a:t>
            </a:r>
            <a:r>
              <a:rPr lang="en-US" altLang="zh-CN" sz="1200" b="1" i="1" dirty="0" err="1"/>
              <a:t>rhs_child</a:t>
            </a:r>
            <a:r>
              <a:rPr lang="en-US" altLang="zh-CN" sz="1200" b="1" i="1" dirty="0"/>
              <a:t>|</a:t>
            </a:r>
            <a:r>
              <a:rPr lang="en-US" altLang="zh-CN" sz="1200" dirty="0"/>
              <a:t> (</a:t>
            </a:r>
            <a:r>
              <a:rPr lang="en-US" altLang="zh-CN" sz="1200" i="1" dirty="0"/>
              <a:t>+1 </a:t>
            </a:r>
            <a:r>
              <a:rPr lang="en-US" altLang="zh-CN" sz="1200" dirty="0"/>
              <a:t>when </a:t>
            </a:r>
            <a:r>
              <a:rPr lang="en-US" altLang="zh-CN" sz="1200" i="1" dirty="0"/>
              <a:t>|partition|</a:t>
            </a:r>
            <a:r>
              <a:rPr lang="en-US" altLang="zh-CN" sz="1200" dirty="0"/>
              <a:t> is odd).</a:t>
            </a: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161654739"/>
      </p:ext>
    </p:extLst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CCCCCC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</TotalTime>
  <Words>1564</Words>
  <Application>Microsoft Office PowerPoint</Application>
  <PresentationFormat>自定义</PresentationFormat>
  <Paragraphs>270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Montserrat</vt:lpstr>
      <vt:lpstr>Constantia</vt:lpstr>
      <vt:lpstr>Source Sans Pro</vt:lpstr>
      <vt:lpstr>Arial</vt:lpstr>
      <vt:lpstr>Mongolian Baiti</vt:lpstr>
      <vt:lpstr>宋体</vt:lpstr>
      <vt:lpstr>微软雅黑</vt:lpstr>
      <vt:lpstr>Times New Roman</vt:lpstr>
      <vt:lpstr>Cambria Math</vt:lpstr>
      <vt:lpstr>Gremio template</vt:lpstr>
      <vt:lpstr>Methodology, Ethics and Practice of  Data Privacy</vt:lpstr>
      <vt:lpstr>Lab 1</vt:lpstr>
      <vt:lpstr>K-Anonymity 简介</vt:lpstr>
      <vt:lpstr>K-Anonymity 简介</vt:lpstr>
      <vt:lpstr>K-Anonymity 算法 -- Mondrian</vt:lpstr>
      <vt:lpstr>K-Anonymity 算法 -- Mondrian</vt:lpstr>
      <vt:lpstr>K-Anonymity 算法 -- Mondrian</vt:lpstr>
      <vt:lpstr>K-Anonymity 算法 -- Mondrian</vt:lpstr>
      <vt:lpstr>K-Anonymity 算法 -- Mondrian</vt:lpstr>
      <vt:lpstr>评价指标 Normalized Certainty Penalty (NCP)</vt:lpstr>
      <vt:lpstr>评价指标 Normalized Certainty Penalty (NCP)</vt:lpstr>
      <vt:lpstr>评价指标 Global Certainty Penalty (GCP)</vt:lpstr>
      <vt:lpstr>Adult数据集介绍（文件夹中有提供）</vt:lpstr>
      <vt:lpstr>实验要求</vt:lpstr>
      <vt:lpstr>实验说明</vt:lpstr>
      <vt:lpstr>实验说明</vt:lpstr>
      <vt:lpstr>文件结构</vt:lpstr>
      <vt:lpstr>关键变量</vt:lpstr>
      <vt:lpstr>运行方法</vt:lpstr>
      <vt:lpstr>参考资料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Boodoo</dc:creator>
  <cp:lastModifiedBy>DELL</cp:lastModifiedBy>
  <cp:revision>330</cp:revision>
  <dcterms:modified xsi:type="dcterms:W3CDTF">2024-11-04T10:15:29Z</dcterms:modified>
</cp:coreProperties>
</file>