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7947-B205-4F97-B4A6-97E5B863C6C9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3ABFB-9D83-4C03-AAC6-9EB735ECA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0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3ABFB-9D83-4C03-AAC6-9EB735ECAC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8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73223" y="70586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4" h="99695">
                <a:moveTo>
                  <a:pt x="99694" y="0"/>
                </a:moveTo>
                <a:lnTo>
                  <a:pt x="0" y="0"/>
                </a:lnTo>
                <a:lnTo>
                  <a:pt x="0" y="99695"/>
                </a:lnTo>
                <a:lnTo>
                  <a:pt x="99694" y="99695"/>
                </a:lnTo>
                <a:lnTo>
                  <a:pt x="99694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73223" y="70586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4" h="99695">
                <a:moveTo>
                  <a:pt x="99694" y="0"/>
                </a:moveTo>
                <a:lnTo>
                  <a:pt x="0" y="0"/>
                </a:lnTo>
                <a:lnTo>
                  <a:pt x="0" y="99695"/>
                </a:lnTo>
                <a:lnTo>
                  <a:pt x="99694" y="99695"/>
                </a:lnTo>
                <a:lnTo>
                  <a:pt x="99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3157" y="115036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4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3157" y="115036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4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52141" y="138163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1858" y="0"/>
                </a:moveTo>
                <a:lnTo>
                  <a:pt x="0" y="0"/>
                </a:lnTo>
                <a:lnTo>
                  <a:pt x="0" y="141859"/>
                </a:lnTo>
                <a:lnTo>
                  <a:pt x="141858" y="141859"/>
                </a:lnTo>
                <a:lnTo>
                  <a:pt x="141858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52141" y="138163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1858" y="0"/>
                </a:moveTo>
                <a:lnTo>
                  <a:pt x="0" y="0"/>
                </a:lnTo>
                <a:lnTo>
                  <a:pt x="0" y="141859"/>
                </a:lnTo>
                <a:lnTo>
                  <a:pt x="141858" y="141859"/>
                </a:lnTo>
                <a:lnTo>
                  <a:pt x="1418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80589" y="164236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836"/>
                </a:moveTo>
                <a:lnTo>
                  <a:pt x="84836" y="84836"/>
                </a:lnTo>
                <a:lnTo>
                  <a:pt x="84836" y="0"/>
                </a:lnTo>
                <a:lnTo>
                  <a:pt x="0" y="0"/>
                </a:lnTo>
                <a:lnTo>
                  <a:pt x="0" y="84836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80589" y="164236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836"/>
                </a:moveTo>
                <a:lnTo>
                  <a:pt x="84836" y="84836"/>
                </a:lnTo>
                <a:lnTo>
                  <a:pt x="84836" y="0"/>
                </a:lnTo>
                <a:lnTo>
                  <a:pt x="0" y="0"/>
                </a:lnTo>
                <a:lnTo>
                  <a:pt x="0" y="848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80207" y="18742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80207" y="18742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701417" y="212763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701417" y="212763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62427" y="232092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62427" y="232092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92400" y="25831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61340"/>
                </a:moveTo>
                <a:lnTo>
                  <a:pt x="61341" y="61340"/>
                </a:lnTo>
                <a:lnTo>
                  <a:pt x="61341" y="0"/>
                </a:lnTo>
                <a:lnTo>
                  <a:pt x="0" y="0"/>
                </a:lnTo>
                <a:lnTo>
                  <a:pt x="0" y="6134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92400" y="25831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61340"/>
                </a:moveTo>
                <a:lnTo>
                  <a:pt x="61341" y="61340"/>
                </a:lnTo>
                <a:lnTo>
                  <a:pt x="61341" y="0"/>
                </a:lnTo>
                <a:lnTo>
                  <a:pt x="0" y="0"/>
                </a:lnTo>
                <a:lnTo>
                  <a:pt x="0" y="613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60014" y="278307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984"/>
                </a:moveTo>
                <a:lnTo>
                  <a:pt x="125983" y="125984"/>
                </a:lnTo>
                <a:lnTo>
                  <a:pt x="125983" y="0"/>
                </a:lnTo>
                <a:lnTo>
                  <a:pt x="0" y="0"/>
                </a:lnTo>
                <a:lnTo>
                  <a:pt x="0" y="125984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60014" y="278307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984"/>
                </a:moveTo>
                <a:lnTo>
                  <a:pt x="125983" y="125984"/>
                </a:lnTo>
                <a:lnTo>
                  <a:pt x="125983" y="0"/>
                </a:lnTo>
                <a:lnTo>
                  <a:pt x="0" y="0"/>
                </a:lnTo>
                <a:lnTo>
                  <a:pt x="0" y="1259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660395" y="301561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30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660395" y="301561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30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701417" y="32889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701417" y="32889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662173" y="348195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662173" y="348195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95194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95194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63698" y="39480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618" y="0"/>
                </a:moveTo>
                <a:lnTo>
                  <a:pt x="0" y="0"/>
                </a:lnTo>
                <a:lnTo>
                  <a:pt x="0" y="118617"/>
                </a:lnTo>
                <a:lnTo>
                  <a:pt x="118618" y="118617"/>
                </a:lnTo>
                <a:lnTo>
                  <a:pt x="118618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63698" y="39480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618" y="0"/>
                </a:moveTo>
                <a:lnTo>
                  <a:pt x="0" y="0"/>
                </a:lnTo>
                <a:lnTo>
                  <a:pt x="0" y="118617"/>
                </a:lnTo>
                <a:lnTo>
                  <a:pt x="118618" y="118617"/>
                </a:lnTo>
                <a:lnTo>
                  <a:pt x="11861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85795" y="420242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422" y="0"/>
                </a:moveTo>
                <a:lnTo>
                  <a:pt x="0" y="0"/>
                </a:lnTo>
                <a:lnTo>
                  <a:pt x="0" y="74422"/>
                </a:lnTo>
                <a:lnTo>
                  <a:pt x="74422" y="74422"/>
                </a:lnTo>
                <a:lnTo>
                  <a:pt x="74422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85795" y="420242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422" y="0"/>
                </a:moveTo>
                <a:lnTo>
                  <a:pt x="0" y="0"/>
                </a:lnTo>
                <a:lnTo>
                  <a:pt x="0" y="74422"/>
                </a:lnTo>
                <a:lnTo>
                  <a:pt x="74422" y="74422"/>
                </a:lnTo>
                <a:lnTo>
                  <a:pt x="744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92019" y="44408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3"/>
                </a:lnTo>
                <a:lnTo>
                  <a:pt x="62102" y="62103"/>
                </a:lnTo>
                <a:lnTo>
                  <a:pt x="62102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92019" y="44408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3"/>
                </a:lnTo>
                <a:lnTo>
                  <a:pt x="62102" y="62103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701925" y="4682997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0" y="42290"/>
                </a:moveTo>
                <a:lnTo>
                  <a:pt x="42291" y="42290"/>
                </a:lnTo>
                <a:lnTo>
                  <a:pt x="42291" y="0"/>
                </a:lnTo>
                <a:lnTo>
                  <a:pt x="0" y="0"/>
                </a:lnTo>
                <a:lnTo>
                  <a:pt x="0" y="4229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701925" y="4682997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0" y="42290"/>
                </a:moveTo>
                <a:lnTo>
                  <a:pt x="42291" y="42290"/>
                </a:lnTo>
                <a:lnTo>
                  <a:pt x="42291" y="0"/>
                </a:lnTo>
                <a:lnTo>
                  <a:pt x="0" y="0"/>
                </a:lnTo>
                <a:lnTo>
                  <a:pt x="0" y="422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64205" y="487756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729" y="0"/>
                </a:moveTo>
                <a:lnTo>
                  <a:pt x="0" y="0"/>
                </a:lnTo>
                <a:lnTo>
                  <a:pt x="0" y="117729"/>
                </a:lnTo>
                <a:lnTo>
                  <a:pt x="117729" y="117729"/>
                </a:lnTo>
                <a:lnTo>
                  <a:pt x="117729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64205" y="487756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729" y="0"/>
                </a:moveTo>
                <a:lnTo>
                  <a:pt x="0" y="0"/>
                </a:lnTo>
                <a:lnTo>
                  <a:pt x="0" y="117729"/>
                </a:lnTo>
                <a:lnTo>
                  <a:pt x="117729" y="117729"/>
                </a:lnTo>
                <a:lnTo>
                  <a:pt x="1177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81097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81097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81732" y="535940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804"/>
                </a:moveTo>
                <a:lnTo>
                  <a:pt x="82804" y="82804"/>
                </a:lnTo>
                <a:lnTo>
                  <a:pt x="82804" y="0"/>
                </a:lnTo>
                <a:lnTo>
                  <a:pt x="0" y="0"/>
                </a:lnTo>
                <a:lnTo>
                  <a:pt x="0" y="8280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81732" y="535940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804"/>
                </a:moveTo>
                <a:lnTo>
                  <a:pt x="82804" y="82804"/>
                </a:lnTo>
                <a:lnTo>
                  <a:pt x="82804" y="0"/>
                </a:lnTo>
                <a:lnTo>
                  <a:pt x="0" y="0"/>
                </a:lnTo>
                <a:lnTo>
                  <a:pt x="0" y="828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60269" y="5570346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602" y="0"/>
                </a:moveTo>
                <a:lnTo>
                  <a:pt x="0" y="0"/>
                </a:lnTo>
                <a:lnTo>
                  <a:pt x="0" y="125602"/>
                </a:lnTo>
                <a:lnTo>
                  <a:pt x="125602" y="125602"/>
                </a:lnTo>
                <a:lnTo>
                  <a:pt x="125602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60269" y="5570346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602" y="0"/>
                </a:moveTo>
                <a:lnTo>
                  <a:pt x="0" y="0"/>
                </a:lnTo>
                <a:lnTo>
                  <a:pt x="0" y="125602"/>
                </a:lnTo>
                <a:lnTo>
                  <a:pt x="125602" y="125602"/>
                </a:lnTo>
                <a:lnTo>
                  <a:pt x="1256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902839" y="93548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029" y="0"/>
                </a:moveTo>
                <a:lnTo>
                  <a:pt x="0" y="0"/>
                </a:lnTo>
                <a:lnTo>
                  <a:pt x="0" y="105028"/>
                </a:lnTo>
                <a:lnTo>
                  <a:pt x="105029" y="105028"/>
                </a:lnTo>
                <a:lnTo>
                  <a:pt x="105029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902839" y="93548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029" y="0"/>
                </a:moveTo>
                <a:lnTo>
                  <a:pt x="0" y="0"/>
                </a:lnTo>
                <a:lnTo>
                  <a:pt x="0" y="105028"/>
                </a:lnTo>
                <a:lnTo>
                  <a:pt x="105029" y="105028"/>
                </a:lnTo>
                <a:lnTo>
                  <a:pt x="10502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96489" y="116154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09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96489" y="116154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09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910077" y="14072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910077" y="14072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911348" y="164083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884"/>
                </a:moveTo>
                <a:lnTo>
                  <a:pt x="87883" y="87884"/>
                </a:lnTo>
                <a:lnTo>
                  <a:pt x="87883" y="0"/>
                </a:lnTo>
                <a:lnTo>
                  <a:pt x="0" y="0"/>
                </a:lnTo>
                <a:lnTo>
                  <a:pt x="0" y="8788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911348" y="164083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884"/>
                </a:moveTo>
                <a:lnTo>
                  <a:pt x="87883" y="87884"/>
                </a:lnTo>
                <a:lnTo>
                  <a:pt x="87883" y="0"/>
                </a:lnTo>
                <a:lnTo>
                  <a:pt x="0" y="0"/>
                </a:lnTo>
                <a:lnTo>
                  <a:pt x="0" y="878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70835" y="1832482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037" y="0"/>
                </a:moveTo>
                <a:lnTo>
                  <a:pt x="0" y="0"/>
                </a:lnTo>
                <a:lnTo>
                  <a:pt x="0" y="169037"/>
                </a:lnTo>
                <a:lnTo>
                  <a:pt x="169037" y="169037"/>
                </a:lnTo>
                <a:lnTo>
                  <a:pt x="169037" y="0"/>
                </a:lnTo>
                <a:close/>
              </a:path>
            </a:pathLst>
          </a:custGeom>
          <a:solidFill>
            <a:srgbClr val="D66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70835" y="1832482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037" y="0"/>
                </a:moveTo>
                <a:lnTo>
                  <a:pt x="0" y="0"/>
                </a:lnTo>
                <a:lnTo>
                  <a:pt x="0" y="169037"/>
                </a:lnTo>
                <a:lnTo>
                  <a:pt x="169037" y="169037"/>
                </a:lnTo>
                <a:lnTo>
                  <a:pt x="1690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33064" y="212699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76" y="0"/>
                </a:moveTo>
                <a:lnTo>
                  <a:pt x="0" y="0"/>
                </a:lnTo>
                <a:lnTo>
                  <a:pt x="0" y="44576"/>
                </a:lnTo>
                <a:lnTo>
                  <a:pt x="44576" y="44576"/>
                </a:lnTo>
                <a:lnTo>
                  <a:pt x="4457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33064" y="212699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76" y="0"/>
                </a:moveTo>
                <a:lnTo>
                  <a:pt x="0" y="0"/>
                </a:lnTo>
                <a:lnTo>
                  <a:pt x="0" y="44576"/>
                </a:lnTo>
                <a:lnTo>
                  <a:pt x="44576" y="44576"/>
                </a:lnTo>
                <a:lnTo>
                  <a:pt x="445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80867" y="2307208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716"/>
                </a:moveTo>
                <a:lnTo>
                  <a:pt x="148717" y="148716"/>
                </a:lnTo>
                <a:lnTo>
                  <a:pt x="148717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80867" y="2307208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716"/>
                </a:moveTo>
                <a:lnTo>
                  <a:pt x="148717" y="148716"/>
                </a:lnTo>
                <a:lnTo>
                  <a:pt x="148717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40811" y="259930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40811" y="259930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66135" y="27569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66135" y="27569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870326" y="299338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870326" y="299338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907410" y="32627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758"/>
                </a:moveTo>
                <a:lnTo>
                  <a:pt x="95757" y="95758"/>
                </a:lnTo>
                <a:lnTo>
                  <a:pt x="95757" y="0"/>
                </a:lnTo>
                <a:lnTo>
                  <a:pt x="0" y="0"/>
                </a:lnTo>
                <a:lnTo>
                  <a:pt x="0" y="95758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907410" y="32627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758"/>
                </a:moveTo>
                <a:lnTo>
                  <a:pt x="95757" y="95758"/>
                </a:lnTo>
                <a:lnTo>
                  <a:pt x="95757" y="0"/>
                </a:lnTo>
                <a:lnTo>
                  <a:pt x="0" y="0"/>
                </a:lnTo>
                <a:lnTo>
                  <a:pt x="0" y="957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895345" y="348284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95345" y="348284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94583" y="371436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94583" y="371436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46577" y="389864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5" h="217804">
                <a:moveTo>
                  <a:pt x="0" y="217424"/>
                </a:moveTo>
                <a:lnTo>
                  <a:pt x="217424" y="217424"/>
                </a:lnTo>
                <a:lnTo>
                  <a:pt x="217424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46577" y="389864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5" h="217804">
                <a:moveTo>
                  <a:pt x="0" y="217424"/>
                </a:moveTo>
                <a:lnTo>
                  <a:pt x="217424" y="217424"/>
                </a:lnTo>
                <a:lnTo>
                  <a:pt x="217424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868295" y="415264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868295" y="415264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844545" y="4361179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8"/>
                </a:lnTo>
                <a:lnTo>
                  <a:pt x="221487" y="221488"/>
                </a:lnTo>
                <a:lnTo>
                  <a:pt x="221487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844545" y="4361179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8"/>
                </a:lnTo>
                <a:lnTo>
                  <a:pt x="221487" y="221488"/>
                </a:lnTo>
                <a:lnTo>
                  <a:pt x="221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900172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362" y="0"/>
                </a:moveTo>
                <a:lnTo>
                  <a:pt x="0" y="0"/>
                </a:lnTo>
                <a:lnTo>
                  <a:pt x="0" y="110362"/>
                </a:lnTo>
                <a:lnTo>
                  <a:pt x="110362" y="110362"/>
                </a:lnTo>
                <a:lnTo>
                  <a:pt x="110362" y="0"/>
                </a:lnTo>
                <a:close/>
              </a:path>
            </a:pathLst>
          </a:custGeom>
          <a:solidFill>
            <a:srgbClr val="FBC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900172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362" y="0"/>
                </a:moveTo>
                <a:lnTo>
                  <a:pt x="0" y="0"/>
                </a:lnTo>
                <a:lnTo>
                  <a:pt x="0" y="110362"/>
                </a:lnTo>
                <a:lnTo>
                  <a:pt x="110362" y="110362"/>
                </a:lnTo>
                <a:lnTo>
                  <a:pt x="1103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861182" y="484225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341" y="0"/>
                </a:moveTo>
                <a:lnTo>
                  <a:pt x="0" y="0"/>
                </a:lnTo>
                <a:lnTo>
                  <a:pt x="0" y="188341"/>
                </a:lnTo>
                <a:lnTo>
                  <a:pt x="188341" y="188341"/>
                </a:lnTo>
                <a:lnTo>
                  <a:pt x="188341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861182" y="484225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341" y="0"/>
                </a:moveTo>
                <a:lnTo>
                  <a:pt x="0" y="0"/>
                </a:lnTo>
                <a:lnTo>
                  <a:pt x="0" y="188341"/>
                </a:lnTo>
                <a:lnTo>
                  <a:pt x="188341" y="188341"/>
                </a:lnTo>
                <a:lnTo>
                  <a:pt x="1883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53435" y="50669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0"/>
                </a:lnTo>
                <a:lnTo>
                  <a:pt x="203581" y="203580"/>
                </a:lnTo>
                <a:lnTo>
                  <a:pt x="203581" y="0"/>
                </a:lnTo>
                <a:close/>
              </a:path>
            </a:pathLst>
          </a:custGeom>
          <a:solidFill>
            <a:srgbClr val="9E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53435" y="50669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0"/>
                </a:lnTo>
                <a:lnTo>
                  <a:pt x="203581" y="203580"/>
                </a:lnTo>
                <a:lnTo>
                  <a:pt x="2035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72994" y="531850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872994" y="531850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2890266" y="55680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890266" y="55680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092704" y="135763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737"/>
                </a:moveTo>
                <a:lnTo>
                  <a:pt x="189738" y="189737"/>
                </a:lnTo>
                <a:lnTo>
                  <a:pt x="189738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092704" y="135763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737"/>
                </a:moveTo>
                <a:lnTo>
                  <a:pt x="189738" y="189737"/>
                </a:lnTo>
                <a:lnTo>
                  <a:pt x="189738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05785" y="160286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solidFill>
            <a:srgbClr val="DC6C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05785" y="160286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36138" y="186562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36138" y="186562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26739" y="208851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26739" y="208851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42869" y="233692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solidFill>
            <a:srgbClr val="FDD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42869" y="233692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20898" y="254711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20898" y="254711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39185" y="279781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647"/>
                </a:moveTo>
                <a:lnTo>
                  <a:pt x="96647" y="96647"/>
                </a:lnTo>
                <a:lnTo>
                  <a:pt x="96647" y="0"/>
                </a:lnTo>
                <a:lnTo>
                  <a:pt x="0" y="0"/>
                </a:lnTo>
                <a:lnTo>
                  <a:pt x="0" y="96647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39185" y="279781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647"/>
                </a:moveTo>
                <a:lnTo>
                  <a:pt x="96647" y="96647"/>
                </a:lnTo>
                <a:lnTo>
                  <a:pt x="96647" y="0"/>
                </a:lnTo>
                <a:lnTo>
                  <a:pt x="0" y="0"/>
                </a:lnTo>
                <a:lnTo>
                  <a:pt x="0" y="966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52139" y="30429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866" y="0"/>
                </a:moveTo>
                <a:lnTo>
                  <a:pt x="0" y="0"/>
                </a:lnTo>
                <a:lnTo>
                  <a:pt x="0" y="70865"/>
                </a:lnTo>
                <a:lnTo>
                  <a:pt x="70866" y="70865"/>
                </a:lnTo>
                <a:lnTo>
                  <a:pt x="70866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52139" y="30429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866" y="0"/>
                </a:moveTo>
                <a:lnTo>
                  <a:pt x="0" y="0"/>
                </a:lnTo>
                <a:lnTo>
                  <a:pt x="0" y="70865"/>
                </a:lnTo>
                <a:lnTo>
                  <a:pt x="70866" y="70865"/>
                </a:lnTo>
                <a:lnTo>
                  <a:pt x="708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70301" y="3293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0" y="0"/>
                </a:moveTo>
                <a:lnTo>
                  <a:pt x="0" y="0"/>
                </a:lnTo>
                <a:lnTo>
                  <a:pt x="0" y="34671"/>
                </a:lnTo>
                <a:lnTo>
                  <a:pt x="34670" y="34671"/>
                </a:lnTo>
                <a:lnTo>
                  <a:pt x="34670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70301" y="3293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0" y="0"/>
                </a:moveTo>
                <a:lnTo>
                  <a:pt x="0" y="0"/>
                </a:lnTo>
                <a:lnTo>
                  <a:pt x="0" y="34671"/>
                </a:lnTo>
                <a:lnTo>
                  <a:pt x="34670" y="34671"/>
                </a:lnTo>
                <a:lnTo>
                  <a:pt x="346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28772" y="348399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28772" y="348399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76904" y="37644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0"/>
                </a:moveTo>
                <a:lnTo>
                  <a:pt x="0" y="0"/>
                </a:lnTo>
                <a:lnTo>
                  <a:pt x="0" y="21336"/>
                </a:lnTo>
                <a:lnTo>
                  <a:pt x="21336" y="21336"/>
                </a:lnTo>
                <a:lnTo>
                  <a:pt x="21336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76904" y="37644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0"/>
                </a:moveTo>
                <a:lnTo>
                  <a:pt x="0" y="0"/>
                </a:lnTo>
                <a:lnTo>
                  <a:pt x="0" y="21336"/>
                </a:lnTo>
                <a:lnTo>
                  <a:pt x="21336" y="21336"/>
                </a:lnTo>
                <a:lnTo>
                  <a:pt x="213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50361" y="397014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50361" y="397014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00958" y="415302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100"/>
                </a:moveTo>
                <a:lnTo>
                  <a:pt x="173101" y="173100"/>
                </a:lnTo>
                <a:lnTo>
                  <a:pt x="173101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00958" y="415302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100"/>
                </a:moveTo>
                <a:lnTo>
                  <a:pt x="173101" y="173100"/>
                </a:lnTo>
                <a:lnTo>
                  <a:pt x="173101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46805" y="443102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4"/>
                </a:moveTo>
                <a:lnTo>
                  <a:pt x="81533" y="81534"/>
                </a:lnTo>
                <a:lnTo>
                  <a:pt x="81533" y="0"/>
                </a:lnTo>
                <a:lnTo>
                  <a:pt x="0" y="0"/>
                </a:lnTo>
                <a:lnTo>
                  <a:pt x="0" y="8153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46805" y="443102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4"/>
                </a:moveTo>
                <a:lnTo>
                  <a:pt x="81533" y="81534"/>
                </a:lnTo>
                <a:lnTo>
                  <a:pt x="81533" y="0"/>
                </a:lnTo>
                <a:lnTo>
                  <a:pt x="0" y="0"/>
                </a:lnTo>
                <a:lnTo>
                  <a:pt x="0" y="815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71825" y="468833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6"/>
                </a:moveTo>
                <a:lnTo>
                  <a:pt x="31495" y="31496"/>
                </a:lnTo>
                <a:lnTo>
                  <a:pt x="31495" y="0"/>
                </a:lnTo>
                <a:lnTo>
                  <a:pt x="0" y="0"/>
                </a:lnTo>
                <a:lnTo>
                  <a:pt x="0" y="31496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71825" y="468833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6"/>
                </a:moveTo>
                <a:lnTo>
                  <a:pt x="31495" y="31496"/>
                </a:lnTo>
                <a:lnTo>
                  <a:pt x="31495" y="0"/>
                </a:lnTo>
                <a:lnTo>
                  <a:pt x="0" y="0"/>
                </a:lnTo>
                <a:lnTo>
                  <a:pt x="0" y="314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14420" y="486321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4"/>
                </a:moveTo>
                <a:lnTo>
                  <a:pt x="146304" y="146304"/>
                </a:lnTo>
                <a:lnTo>
                  <a:pt x="14630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14420" y="486321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4"/>
                </a:moveTo>
                <a:lnTo>
                  <a:pt x="146304" y="146304"/>
                </a:lnTo>
                <a:lnTo>
                  <a:pt x="14630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13023" y="509397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4"/>
                </a:moveTo>
                <a:lnTo>
                  <a:pt x="149225" y="149224"/>
                </a:lnTo>
                <a:lnTo>
                  <a:pt x="149225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solidFill>
            <a:srgbClr val="94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13023" y="509397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4"/>
                </a:moveTo>
                <a:lnTo>
                  <a:pt x="149225" y="149224"/>
                </a:lnTo>
                <a:lnTo>
                  <a:pt x="149225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078479" y="529183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186"/>
                </a:moveTo>
                <a:lnTo>
                  <a:pt x="218185" y="218186"/>
                </a:lnTo>
                <a:lnTo>
                  <a:pt x="218185" y="0"/>
                </a:lnTo>
                <a:lnTo>
                  <a:pt x="0" y="0"/>
                </a:lnTo>
                <a:lnTo>
                  <a:pt x="0" y="218186"/>
                </a:lnTo>
                <a:close/>
              </a:path>
            </a:pathLst>
          </a:custGeom>
          <a:solidFill>
            <a:srgbClr val="154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078479" y="529183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186"/>
                </a:moveTo>
                <a:lnTo>
                  <a:pt x="218185" y="218186"/>
                </a:lnTo>
                <a:lnTo>
                  <a:pt x="218185" y="0"/>
                </a:lnTo>
                <a:lnTo>
                  <a:pt x="0" y="0"/>
                </a:lnTo>
                <a:lnTo>
                  <a:pt x="0" y="2181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076829" y="5522340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487"/>
                </a:moveTo>
                <a:lnTo>
                  <a:pt x="221488" y="221487"/>
                </a:lnTo>
                <a:lnTo>
                  <a:pt x="221488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solidFill>
            <a:srgbClr val="114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076829" y="5522340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487"/>
                </a:moveTo>
                <a:lnTo>
                  <a:pt x="221488" y="221487"/>
                </a:lnTo>
                <a:lnTo>
                  <a:pt x="221488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05683" y="13383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05683" y="13383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30955" y="1595882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800" y="0"/>
                </a:moveTo>
                <a:lnTo>
                  <a:pt x="0" y="0"/>
                </a:lnTo>
                <a:lnTo>
                  <a:pt x="0" y="177800"/>
                </a:lnTo>
                <a:lnTo>
                  <a:pt x="177800" y="177800"/>
                </a:lnTo>
                <a:lnTo>
                  <a:pt x="177800" y="0"/>
                </a:lnTo>
                <a:close/>
              </a:path>
            </a:pathLst>
          </a:custGeom>
          <a:solidFill>
            <a:srgbClr val="CC4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30955" y="1595882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800" y="0"/>
                </a:moveTo>
                <a:lnTo>
                  <a:pt x="0" y="0"/>
                </a:lnTo>
                <a:lnTo>
                  <a:pt x="0" y="177800"/>
                </a:lnTo>
                <a:lnTo>
                  <a:pt x="177800" y="177800"/>
                </a:lnTo>
                <a:lnTo>
                  <a:pt x="177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401821" y="189903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5940"/>
                </a:moveTo>
                <a:lnTo>
                  <a:pt x="35940" y="35940"/>
                </a:lnTo>
                <a:lnTo>
                  <a:pt x="35940" y="0"/>
                </a:lnTo>
                <a:lnTo>
                  <a:pt x="0" y="0"/>
                </a:lnTo>
                <a:lnTo>
                  <a:pt x="0" y="3594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401821" y="189903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5940"/>
                </a:moveTo>
                <a:lnTo>
                  <a:pt x="35940" y="35940"/>
                </a:lnTo>
                <a:lnTo>
                  <a:pt x="35940" y="0"/>
                </a:lnTo>
                <a:lnTo>
                  <a:pt x="0" y="0"/>
                </a:lnTo>
                <a:lnTo>
                  <a:pt x="0" y="359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59277" y="20887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59277" y="20887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52165" y="231381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52165" y="231381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54959" y="2548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54959" y="2548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28923" y="275513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863"/>
                </a:moveTo>
                <a:lnTo>
                  <a:pt x="181863" y="181863"/>
                </a:lnTo>
                <a:lnTo>
                  <a:pt x="181863" y="0"/>
                </a:lnTo>
                <a:lnTo>
                  <a:pt x="0" y="0"/>
                </a:lnTo>
                <a:lnTo>
                  <a:pt x="0" y="181863"/>
                </a:lnTo>
                <a:close/>
              </a:path>
            </a:pathLst>
          </a:custGeom>
          <a:solidFill>
            <a:srgbClr val="42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28923" y="275513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863"/>
                </a:moveTo>
                <a:lnTo>
                  <a:pt x="181863" y="181863"/>
                </a:lnTo>
                <a:lnTo>
                  <a:pt x="181863" y="0"/>
                </a:lnTo>
                <a:lnTo>
                  <a:pt x="0" y="0"/>
                </a:lnTo>
                <a:lnTo>
                  <a:pt x="0" y="1818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66008" y="302450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66008" y="302450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84550" y="327532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84550" y="327532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39719" y="34627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274"/>
                </a:moveTo>
                <a:lnTo>
                  <a:pt x="160274" y="160274"/>
                </a:lnTo>
                <a:lnTo>
                  <a:pt x="160274" y="0"/>
                </a:lnTo>
                <a:lnTo>
                  <a:pt x="0" y="0"/>
                </a:lnTo>
                <a:lnTo>
                  <a:pt x="0" y="160274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39719" y="34627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274"/>
                </a:moveTo>
                <a:lnTo>
                  <a:pt x="160274" y="160274"/>
                </a:lnTo>
                <a:lnTo>
                  <a:pt x="160274" y="0"/>
                </a:lnTo>
                <a:lnTo>
                  <a:pt x="0" y="0"/>
                </a:lnTo>
                <a:lnTo>
                  <a:pt x="0" y="1602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92042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9"/>
                </a:lnTo>
                <a:lnTo>
                  <a:pt x="55499" y="55499"/>
                </a:lnTo>
                <a:lnTo>
                  <a:pt x="55499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92042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9"/>
                </a:lnTo>
                <a:lnTo>
                  <a:pt x="55499" y="55499"/>
                </a:lnTo>
                <a:lnTo>
                  <a:pt x="554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80359" y="39678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4" y="78994"/>
                </a:lnTo>
                <a:lnTo>
                  <a:pt x="78994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80359" y="39678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4" y="78994"/>
                </a:lnTo>
                <a:lnTo>
                  <a:pt x="78994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44290" y="416407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solidFill>
            <a:srgbClr val="91C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44290" y="416407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67023" y="441909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5536"/>
                </a:moveTo>
                <a:lnTo>
                  <a:pt x="105537" y="105536"/>
                </a:lnTo>
                <a:lnTo>
                  <a:pt x="105537" y="0"/>
                </a:lnTo>
                <a:lnTo>
                  <a:pt x="0" y="0"/>
                </a:lnTo>
                <a:lnTo>
                  <a:pt x="0" y="105536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67023" y="441909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5536"/>
                </a:moveTo>
                <a:lnTo>
                  <a:pt x="105537" y="105536"/>
                </a:lnTo>
                <a:lnTo>
                  <a:pt x="105537" y="0"/>
                </a:lnTo>
                <a:lnTo>
                  <a:pt x="0" y="0"/>
                </a:lnTo>
                <a:lnTo>
                  <a:pt x="0" y="1055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96869" y="468109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974" y="0"/>
                </a:moveTo>
                <a:lnTo>
                  <a:pt x="0" y="0"/>
                </a:lnTo>
                <a:lnTo>
                  <a:pt x="0" y="45973"/>
                </a:lnTo>
                <a:lnTo>
                  <a:pt x="45974" y="45973"/>
                </a:lnTo>
                <a:lnTo>
                  <a:pt x="45974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96869" y="468109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974" y="0"/>
                </a:moveTo>
                <a:lnTo>
                  <a:pt x="0" y="0"/>
                </a:lnTo>
                <a:lnTo>
                  <a:pt x="0" y="45973"/>
                </a:lnTo>
                <a:lnTo>
                  <a:pt x="45974" y="45973"/>
                </a:lnTo>
                <a:lnTo>
                  <a:pt x="459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31336" y="48478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solidFill>
            <a:srgbClr val="51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31336" y="48478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34892" y="5083683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926"/>
                </a:moveTo>
                <a:lnTo>
                  <a:pt x="169925" y="169926"/>
                </a:lnTo>
                <a:lnTo>
                  <a:pt x="169925" y="0"/>
                </a:lnTo>
                <a:lnTo>
                  <a:pt x="0" y="0"/>
                </a:lnTo>
                <a:lnTo>
                  <a:pt x="0" y="169926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34892" y="5083683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926"/>
                </a:moveTo>
                <a:lnTo>
                  <a:pt x="169925" y="169926"/>
                </a:lnTo>
                <a:lnTo>
                  <a:pt x="169925" y="0"/>
                </a:lnTo>
                <a:lnTo>
                  <a:pt x="0" y="0"/>
                </a:lnTo>
                <a:lnTo>
                  <a:pt x="0" y="1699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26384" y="53074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7"/>
                </a:moveTo>
                <a:lnTo>
                  <a:pt x="186816" y="186817"/>
                </a:lnTo>
                <a:lnTo>
                  <a:pt x="186816" y="0"/>
                </a:lnTo>
                <a:lnTo>
                  <a:pt x="0" y="0"/>
                </a:lnTo>
                <a:lnTo>
                  <a:pt x="0" y="186817"/>
                </a:lnTo>
                <a:close/>
              </a:path>
            </a:pathLst>
          </a:custGeom>
          <a:solidFill>
            <a:srgbClr val="3D8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326384" y="53074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7"/>
                </a:moveTo>
                <a:lnTo>
                  <a:pt x="186816" y="186817"/>
                </a:lnTo>
                <a:lnTo>
                  <a:pt x="186816" y="0"/>
                </a:lnTo>
                <a:lnTo>
                  <a:pt x="0" y="0"/>
                </a:lnTo>
                <a:lnTo>
                  <a:pt x="0" y="1868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313810" y="55271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962"/>
                </a:moveTo>
                <a:lnTo>
                  <a:pt x="211962" y="211962"/>
                </a:lnTo>
                <a:lnTo>
                  <a:pt x="211962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solidFill>
            <a:srgbClr val="1C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13810" y="55271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962"/>
                </a:moveTo>
                <a:lnTo>
                  <a:pt x="211962" y="211962"/>
                </a:lnTo>
                <a:lnTo>
                  <a:pt x="211962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75050" y="16076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575050" y="16076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14546" y="18794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184" y="0"/>
                </a:moveTo>
                <a:lnTo>
                  <a:pt x="0" y="0"/>
                </a:lnTo>
                <a:lnTo>
                  <a:pt x="0" y="75184"/>
                </a:lnTo>
                <a:lnTo>
                  <a:pt x="75184" y="75184"/>
                </a:lnTo>
                <a:lnTo>
                  <a:pt x="75184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614546" y="18794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184" y="0"/>
                </a:moveTo>
                <a:lnTo>
                  <a:pt x="0" y="0"/>
                </a:lnTo>
                <a:lnTo>
                  <a:pt x="0" y="75184"/>
                </a:lnTo>
                <a:lnTo>
                  <a:pt x="75184" y="75184"/>
                </a:lnTo>
                <a:lnTo>
                  <a:pt x="751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574415" y="2071623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321" y="0"/>
                </a:moveTo>
                <a:lnTo>
                  <a:pt x="0" y="0"/>
                </a:lnTo>
                <a:lnTo>
                  <a:pt x="0" y="155321"/>
                </a:lnTo>
                <a:lnTo>
                  <a:pt x="155321" y="155321"/>
                </a:lnTo>
                <a:lnTo>
                  <a:pt x="155321" y="0"/>
                </a:lnTo>
                <a:close/>
              </a:path>
            </a:pathLst>
          </a:custGeom>
          <a:solidFill>
            <a:srgbClr val="E47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574415" y="2071623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321" y="0"/>
                </a:moveTo>
                <a:lnTo>
                  <a:pt x="0" y="0"/>
                </a:lnTo>
                <a:lnTo>
                  <a:pt x="0" y="155321"/>
                </a:lnTo>
                <a:lnTo>
                  <a:pt x="155321" y="155321"/>
                </a:lnTo>
                <a:lnTo>
                  <a:pt x="155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603752" y="233311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603752" y="233311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570732" y="253250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570732" y="253250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564763" y="2758820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564763" y="2758820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89909" y="301612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333"/>
                </a:moveTo>
                <a:lnTo>
                  <a:pt x="124333" y="124333"/>
                </a:lnTo>
                <a:lnTo>
                  <a:pt x="124333" y="0"/>
                </a:lnTo>
                <a:lnTo>
                  <a:pt x="0" y="0"/>
                </a:lnTo>
                <a:lnTo>
                  <a:pt x="0" y="124333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589909" y="301612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333"/>
                </a:moveTo>
                <a:lnTo>
                  <a:pt x="124333" y="124333"/>
                </a:lnTo>
                <a:lnTo>
                  <a:pt x="124333" y="0"/>
                </a:lnTo>
                <a:lnTo>
                  <a:pt x="0" y="0"/>
                </a:lnTo>
                <a:lnTo>
                  <a:pt x="0" y="1243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612388" y="32708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612388" y="32708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61334" y="345211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3"/>
                </a:moveTo>
                <a:lnTo>
                  <a:pt x="181483" y="181483"/>
                </a:lnTo>
                <a:lnTo>
                  <a:pt x="181483" y="0"/>
                </a:lnTo>
                <a:lnTo>
                  <a:pt x="0" y="0"/>
                </a:lnTo>
                <a:lnTo>
                  <a:pt x="0" y="181483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61334" y="345211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3"/>
                </a:moveTo>
                <a:lnTo>
                  <a:pt x="181483" y="181483"/>
                </a:lnTo>
                <a:lnTo>
                  <a:pt x="181483" y="0"/>
                </a:lnTo>
                <a:lnTo>
                  <a:pt x="0" y="0"/>
                </a:lnTo>
                <a:lnTo>
                  <a:pt x="0" y="1814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605021" y="37280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605021" y="37280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96385" y="395173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96385" y="395173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576192" y="416382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576192" y="416382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614165" y="4433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45"/>
                </a:moveTo>
                <a:lnTo>
                  <a:pt x="75946" y="75945"/>
                </a:lnTo>
                <a:lnTo>
                  <a:pt x="75946" y="0"/>
                </a:lnTo>
                <a:lnTo>
                  <a:pt x="0" y="0"/>
                </a:lnTo>
                <a:lnTo>
                  <a:pt x="0" y="75945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614165" y="4433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45"/>
                </a:moveTo>
                <a:lnTo>
                  <a:pt x="75946" y="75945"/>
                </a:lnTo>
                <a:lnTo>
                  <a:pt x="75946" y="0"/>
                </a:lnTo>
                <a:lnTo>
                  <a:pt x="0" y="0"/>
                </a:lnTo>
                <a:lnTo>
                  <a:pt x="0" y="759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622421" y="46744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solidFill>
            <a:srgbClr val="FBE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622421" y="46744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65778" y="4850129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172593"/>
                </a:moveTo>
                <a:lnTo>
                  <a:pt x="172592" y="172593"/>
                </a:lnTo>
                <a:lnTo>
                  <a:pt x="172592" y="0"/>
                </a:lnTo>
                <a:lnTo>
                  <a:pt x="0" y="0"/>
                </a:lnTo>
                <a:lnTo>
                  <a:pt x="0" y="172593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65778" y="4850129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172593"/>
                </a:moveTo>
                <a:lnTo>
                  <a:pt x="172592" y="172593"/>
                </a:lnTo>
                <a:lnTo>
                  <a:pt x="172592" y="0"/>
                </a:lnTo>
                <a:lnTo>
                  <a:pt x="0" y="0"/>
                </a:lnTo>
                <a:lnTo>
                  <a:pt x="0" y="1725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71747" y="50883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527"/>
                </a:moveTo>
                <a:lnTo>
                  <a:pt x="160527" y="160527"/>
                </a:lnTo>
                <a:lnTo>
                  <a:pt x="160527" y="0"/>
                </a:lnTo>
                <a:lnTo>
                  <a:pt x="0" y="0"/>
                </a:lnTo>
                <a:lnTo>
                  <a:pt x="0" y="160527"/>
                </a:lnTo>
                <a:close/>
              </a:path>
            </a:pathLst>
          </a:custGeom>
          <a:solidFill>
            <a:srgbClr val="7CB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71747" y="50883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527"/>
                </a:moveTo>
                <a:lnTo>
                  <a:pt x="160527" y="160527"/>
                </a:lnTo>
                <a:lnTo>
                  <a:pt x="160527" y="0"/>
                </a:lnTo>
                <a:lnTo>
                  <a:pt x="0" y="0"/>
                </a:lnTo>
                <a:lnTo>
                  <a:pt x="0" y="1605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562858" y="531177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178307"/>
                </a:lnTo>
                <a:lnTo>
                  <a:pt x="17830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562858" y="531177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178307"/>
                </a:lnTo>
                <a:lnTo>
                  <a:pt x="17830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554857" y="5535803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0" y="194564"/>
                </a:moveTo>
                <a:lnTo>
                  <a:pt x="194563" y="194564"/>
                </a:lnTo>
                <a:lnTo>
                  <a:pt x="194563" y="0"/>
                </a:lnTo>
                <a:lnTo>
                  <a:pt x="0" y="0"/>
                </a:lnTo>
                <a:lnTo>
                  <a:pt x="0" y="194564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554857" y="5535803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0" y="194564"/>
                </a:moveTo>
                <a:lnTo>
                  <a:pt x="194563" y="194564"/>
                </a:lnTo>
                <a:lnTo>
                  <a:pt x="194563" y="0"/>
                </a:lnTo>
                <a:lnTo>
                  <a:pt x="0" y="0"/>
                </a:lnTo>
                <a:lnTo>
                  <a:pt x="0" y="194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66388" y="189915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13" y="0"/>
                </a:moveTo>
                <a:lnTo>
                  <a:pt x="0" y="0"/>
                </a:lnTo>
                <a:lnTo>
                  <a:pt x="0" y="35813"/>
                </a:lnTo>
                <a:lnTo>
                  <a:pt x="35813" y="35813"/>
                </a:lnTo>
                <a:lnTo>
                  <a:pt x="35813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66388" y="189915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13" y="0"/>
                </a:moveTo>
                <a:lnTo>
                  <a:pt x="0" y="0"/>
                </a:lnTo>
                <a:lnTo>
                  <a:pt x="0" y="35813"/>
                </a:lnTo>
                <a:lnTo>
                  <a:pt x="35813" y="35813"/>
                </a:lnTo>
                <a:lnTo>
                  <a:pt x="35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22953" y="208800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2"/>
                </a:lnTo>
                <a:lnTo>
                  <a:pt x="122682" y="122682"/>
                </a:lnTo>
                <a:lnTo>
                  <a:pt x="122682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22953" y="208800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2"/>
                </a:lnTo>
                <a:lnTo>
                  <a:pt x="122682" y="122682"/>
                </a:lnTo>
                <a:lnTo>
                  <a:pt x="122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22319" y="231952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22319" y="231952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16984" y="254647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747" y="0"/>
                </a:moveTo>
                <a:lnTo>
                  <a:pt x="0" y="0"/>
                </a:lnTo>
                <a:lnTo>
                  <a:pt x="0" y="134747"/>
                </a:lnTo>
                <a:lnTo>
                  <a:pt x="134747" y="134747"/>
                </a:lnTo>
                <a:lnTo>
                  <a:pt x="134747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16984" y="254647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747" y="0"/>
                </a:moveTo>
                <a:lnTo>
                  <a:pt x="0" y="0"/>
                </a:lnTo>
                <a:lnTo>
                  <a:pt x="0" y="134747"/>
                </a:lnTo>
                <a:lnTo>
                  <a:pt x="134747" y="134747"/>
                </a:lnTo>
                <a:lnTo>
                  <a:pt x="1347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14317" y="277609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3"/>
                </a:lnTo>
                <a:lnTo>
                  <a:pt x="139953" y="139953"/>
                </a:lnTo>
                <a:lnTo>
                  <a:pt x="139953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14317" y="277609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3"/>
                </a:lnTo>
                <a:lnTo>
                  <a:pt x="139953" y="139953"/>
                </a:lnTo>
                <a:lnTo>
                  <a:pt x="1399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41622" y="3035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0"/>
                </a:moveTo>
                <a:lnTo>
                  <a:pt x="0" y="0"/>
                </a:lnTo>
                <a:lnTo>
                  <a:pt x="0" y="85344"/>
                </a:lnTo>
                <a:lnTo>
                  <a:pt x="85344" y="85344"/>
                </a:lnTo>
                <a:lnTo>
                  <a:pt x="8534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1622" y="3035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0"/>
                </a:moveTo>
                <a:lnTo>
                  <a:pt x="0" y="0"/>
                </a:lnTo>
                <a:lnTo>
                  <a:pt x="0" y="85344"/>
                </a:lnTo>
                <a:lnTo>
                  <a:pt x="85344" y="85344"/>
                </a:lnTo>
                <a:lnTo>
                  <a:pt x="853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28922" y="32551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871"/>
                </a:moveTo>
                <a:lnTo>
                  <a:pt x="110871" y="110871"/>
                </a:lnTo>
                <a:lnTo>
                  <a:pt x="110871" y="0"/>
                </a:lnTo>
                <a:lnTo>
                  <a:pt x="0" y="0"/>
                </a:lnTo>
                <a:lnTo>
                  <a:pt x="0" y="11087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28922" y="32551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871"/>
                </a:moveTo>
                <a:lnTo>
                  <a:pt x="110871" y="110871"/>
                </a:lnTo>
                <a:lnTo>
                  <a:pt x="110871" y="0"/>
                </a:lnTo>
                <a:lnTo>
                  <a:pt x="0" y="0"/>
                </a:lnTo>
                <a:lnTo>
                  <a:pt x="0" y="1108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60038" y="351866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60038" y="351866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29939" y="37207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29939" y="37207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48353" y="397129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48353" y="397129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25875" y="4181221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25875" y="4181221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56101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56101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06063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06063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53560" y="49056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95"/>
                </a:moveTo>
                <a:lnTo>
                  <a:pt x="61595" y="61595"/>
                </a:lnTo>
                <a:lnTo>
                  <a:pt x="61595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53560" y="49056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95"/>
                </a:moveTo>
                <a:lnTo>
                  <a:pt x="61595" y="61595"/>
                </a:lnTo>
                <a:lnTo>
                  <a:pt x="61595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62704" y="51469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7" y="43307"/>
                </a:lnTo>
                <a:lnTo>
                  <a:pt x="43307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62704" y="51469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7" y="43307"/>
                </a:lnTo>
                <a:lnTo>
                  <a:pt x="43307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5588" y="533209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540" y="0"/>
                </a:moveTo>
                <a:lnTo>
                  <a:pt x="0" y="0"/>
                </a:lnTo>
                <a:lnTo>
                  <a:pt x="0" y="137540"/>
                </a:lnTo>
                <a:lnTo>
                  <a:pt x="137540" y="137540"/>
                </a:lnTo>
                <a:lnTo>
                  <a:pt x="137540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15588" y="533209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540" y="0"/>
                </a:moveTo>
                <a:lnTo>
                  <a:pt x="0" y="0"/>
                </a:lnTo>
                <a:lnTo>
                  <a:pt x="0" y="137540"/>
                </a:lnTo>
                <a:lnTo>
                  <a:pt x="137540" y="137540"/>
                </a:lnTo>
                <a:lnTo>
                  <a:pt x="1375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791711" y="554050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3"/>
                </a:lnTo>
                <a:lnTo>
                  <a:pt x="185292" y="185293"/>
                </a:lnTo>
                <a:lnTo>
                  <a:pt x="185292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791711" y="554050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3"/>
                </a:lnTo>
                <a:lnTo>
                  <a:pt x="185292" y="185293"/>
                </a:lnTo>
                <a:lnTo>
                  <a:pt x="185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22978" y="205574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22978" y="205574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22471" y="228752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4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22471" y="228752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4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30471" y="25276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212"/>
                </a:move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30471" y="25276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212"/>
                </a:move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47109" y="27766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47109" y="27766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99559" y="30614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33909"/>
                </a:moveTo>
                <a:lnTo>
                  <a:pt x="33909" y="33909"/>
                </a:lnTo>
                <a:lnTo>
                  <a:pt x="33909" y="0"/>
                </a:lnTo>
                <a:lnTo>
                  <a:pt x="0" y="0"/>
                </a:lnTo>
                <a:lnTo>
                  <a:pt x="0" y="33909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99559" y="30614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33909"/>
                </a:moveTo>
                <a:lnTo>
                  <a:pt x="33909" y="33909"/>
                </a:lnTo>
                <a:lnTo>
                  <a:pt x="33909" y="0"/>
                </a:lnTo>
                <a:lnTo>
                  <a:pt x="0" y="0"/>
                </a:lnTo>
                <a:lnTo>
                  <a:pt x="0" y="339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023995" y="321792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5" y="0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lnTo>
                  <a:pt x="185165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023995" y="321792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5" y="0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lnTo>
                  <a:pt x="1851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70222" y="3496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837" y="0"/>
                </a:moveTo>
                <a:lnTo>
                  <a:pt x="0" y="0"/>
                </a:lnTo>
                <a:lnTo>
                  <a:pt x="0" y="92837"/>
                </a:lnTo>
                <a:lnTo>
                  <a:pt x="92837" y="92837"/>
                </a:lnTo>
                <a:lnTo>
                  <a:pt x="92837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70222" y="3496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837" y="0"/>
                </a:moveTo>
                <a:lnTo>
                  <a:pt x="0" y="0"/>
                </a:lnTo>
                <a:lnTo>
                  <a:pt x="0" y="92837"/>
                </a:lnTo>
                <a:lnTo>
                  <a:pt x="92837" y="92837"/>
                </a:lnTo>
                <a:lnTo>
                  <a:pt x="92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22090" y="3680586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8975" y="0"/>
                </a:moveTo>
                <a:lnTo>
                  <a:pt x="0" y="0"/>
                </a:lnTo>
                <a:lnTo>
                  <a:pt x="0" y="188975"/>
                </a:lnTo>
                <a:lnTo>
                  <a:pt x="188975" y="188975"/>
                </a:lnTo>
                <a:lnTo>
                  <a:pt x="188975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22090" y="3680586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8975" y="0"/>
                </a:moveTo>
                <a:lnTo>
                  <a:pt x="0" y="0"/>
                </a:lnTo>
                <a:lnTo>
                  <a:pt x="0" y="188975"/>
                </a:lnTo>
                <a:lnTo>
                  <a:pt x="188975" y="188975"/>
                </a:lnTo>
                <a:lnTo>
                  <a:pt x="188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41902" y="393255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478" y="0"/>
                </a:moveTo>
                <a:lnTo>
                  <a:pt x="0" y="0"/>
                </a:lnTo>
                <a:lnTo>
                  <a:pt x="0" y="149478"/>
                </a:lnTo>
                <a:lnTo>
                  <a:pt x="149478" y="149478"/>
                </a:lnTo>
                <a:lnTo>
                  <a:pt x="149478" y="0"/>
                </a:lnTo>
                <a:close/>
              </a:path>
            </a:pathLst>
          </a:custGeom>
          <a:solidFill>
            <a:srgbClr val="E98A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41902" y="393255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478" y="0"/>
                </a:moveTo>
                <a:lnTo>
                  <a:pt x="0" y="0"/>
                </a:lnTo>
                <a:lnTo>
                  <a:pt x="0" y="149478"/>
                </a:lnTo>
                <a:lnTo>
                  <a:pt x="149478" y="149478"/>
                </a:lnTo>
                <a:lnTo>
                  <a:pt x="1494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56888" y="41799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252"/>
                </a:moveTo>
                <a:lnTo>
                  <a:pt x="119252" y="119252"/>
                </a:lnTo>
                <a:lnTo>
                  <a:pt x="119252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56888" y="41799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252"/>
                </a:moveTo>
                <a:lnTo>
                  <a:pt x="119252" y="119252"/>
                </a:lnTo>
                <a:lnTo>
                  <a:pt x="119252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16883" y="437210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517"/>
                </a:moveTo>
                <a:lnTo>
                  <a:pt x="199516" y="199517"/>
                </a:lnTo>
                <a:lnTo>
                  <a:pt x="199516" y="0"/>
                </a:lnTo>
                <a:lnTo>
                  <a:pt x="0" y="0"/>
                </a:lnTo>
                <a:lnTo>
                  <a:pt x="0" y="199517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16883" y="437210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517"/>
                </a:moveTo>
                <a:lnTo>
                  <a:pt x="199516" y="199517"/>
                </a:lnTo>
                <a:lnTo>
                  <a:pt x="199516" y="0"/>
                </a:lnTo>
                <a:lnTo>
                  <a:pt x="0" y="0"/>
                </a:lnTo>
                <a:lnTo>
                  <a:pt x="0" y="1995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23105" y="461060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0"/>
                </a:moveTo>
                <a:lnTo>
                  <a:pt x="187071" y="187070"/>
                </a:lnTo>
                <a:lnTo>
                  <a:pt x="187071" y="0"/>
                </a:lnTo>
                <a:lnTo>
                  <a:pt x="0" y="0"/>
                </a:lnTo>
                <a:lnTo>
                  <a:pt x="0" y="187070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23105" y="461060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0"/>
                </a:moveTo>
                <a:lnTo>
                  <a:pt x="187071" y="187070"/>
                </a:lnTo>
                <a:lnTo>
                  <a:pt x="187071" y="0"/>
                </a:lnTo>
                <a:lnTo>
                  <a:pt x="0" y="0"/>
                </a:lnTo>
                <a:lnTo>
                  <a:pt x="0" y="1870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29202" y="48491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29202" y="48491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028059" y="508000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solidFill>
            <a:srgbClr val="51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028059" y="508000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104004" y="538835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146" y="0"/>
                </a:moveTo>
                <a:lnTo>
                  <a:pt x="0" y="0"/>
                </a:lnTo>
                <a:lnTo>
                  <a:pt x="0" y="25146"/>
                </a:lnTo>
                <a:lnTo>
                  <a:pt x="25146" y="25146"/>
                </a:lnTo>
                <a:lnTo>
                  <a:pt x="25146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104004" y="538835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146" y="0"/>
                </a:moveTo>
                <a:lnTo>
                  <a:pt x="0" y="0"/>
                </a:lnTo>
                <a:lnTo>
                  <a:pt x="0" y="25146"/>
                </a:lnTo>
                <a:lnTo>
                  <a:pt x="25146" y="25146"/>
                </a:lnTo>
                <a:lnTo>
                  <a:pt x="2514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082541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071"/>
                </a:moveTo>
                <a:lnTo>
                  <a:pt x="68072" y="68071"/>
                </a:lnTo>
                <a:lnTo>
                  <a:pt x="68072" y="0"/>
                </a:lnTo>
                <a:lnTo>
                  <a:pt x="0" y="0"/>
                </a:lnTo>
                <a:lnTo>
                  <a:pt x="0" y="68071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082541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071"/>
                </a:moveTo>
                <a:lnTo>
                  <a:pt x="68072" y="68071"/>
                </a:lnTo>
                <a:lnTo>
                  <a:pt x="68072" y="0"/>
                </a:lnTo>
                <a:lnTo>
                  <a:pt x="0" y="0"/>
                </a:lnTo>
                <a:lnTo>
                  <a:pt x="0" y="68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69104" y="23017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9104" y="23017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33798" y="249885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29997"/>
                </a:moveTo>
                <a:lnTo>
                  <a:pt x="229997" y="229997"/>
                </a:lnTo>
                <a:lnTo>
                  <a:pt x="229997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33798" y="249885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29997"/>
                </a:moveTo>
                <a:lnTo>
                  <a:pt x="229997" y="229997"/>
                </a:lnTo>
                <a:lnTo>
                  <a:pt x="229997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327905" y="28251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910" y="0"/>
                </a:moveTo>
                <a:lnTo>
                  <a:pt x="0" y="0"/>
                </a:lnTo>
                <a:lnTo>
                  <a:pt x="0" y="41910"/>
                </a:lnTo>
                <a:lnTo>
                  <a:pt x="41910" y="41910"/>
                </a:lnTo>
                <a:lnTo>
                  <a:pt x="41910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327905" y="28251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910" y="0"/>
                </a:moveTo>
                <a:lnTo>
                  <a:pt x="0" y="0"/>
                </a:lnTo>
                <a:lnTo>
                  <a:pt x="0" y="41910"/>
                </a:lnTo>
                <a:lnTo>
                  <a:pt x="41910" y="41910"/>
                </a:lnTo>
                <a:lnTo>
                  <a:pt x="419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90948" y="302044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90948" y="302044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55008" y="321665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705" y="0"/>
                </a:moveTo>
                <a:lnTo>
                  <a:pt x="0" y="0"/>
                </a:lnTo>
                <a:lnTo>
                  <a:pt x="0" y="187705"/>
                </a:lnTo>
                <a:lnTo>
                  <a:pt x="187705" y="187705"/>
                </a:lnTo>
                <a:lnTo>
                  <a:pt x="187705" y="0"/>
                </a:lnTo>
                <a:close/>
              </a:path>
            </a:pathLst>
          </a:custGeom>
          <a:solidFill>
            <a:srgbClr val="BF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55008" y="321665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705" y="0"/>
                </a:moveTo>
                <a:lnTo>
                  <a:pt x="0" y="0"/>
                </a:lnTo>
                <a:lnTo>
                  <a:pt x="0" y="187705"/>
                </a:lnTo>
                <a:lnTo>
                  <a:pt x="187705" y="187705"/>
                </a:lnTo>
                <a:lnTo>
                  <a:pt x="187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62501" y="345643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20"/>
                </a:lnTo>
                <a:lnTo>
                  <a:pt x="172720" y="172720"/>
                </a:lnTo>
                <a:lnTo>
                  <a:pt x="172720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62501" y="345643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20"/>
                </a:lnTo>
                <a:lnTo>
                  <a:pt x="172720" y="172720"/>
                </a:lnTo>
                <a:lnTo>
                  <a:pt x="172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53484" y="367969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53484" y="367969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302125" y="39607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302125" y="39607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80280" y="417106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280280" y="417106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304410" y="44274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304410" y="44274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291076" y="46464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569"/>
                </a:moveTo>
                <a:lnTo>
                  <a:pt x="115570" y="115569"/>
                </a:lnTo>
                <a:lnTo>
                  <a:pt x="115570" y="0"/>
                </a:lnTo>
                <a:lnTo>
                  <a:pt x="0" y="0"/>
                </a:lnTo>
                <a:lnTo>
                  <a:pt x="0" y="115569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291076" y="46464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569"/>
                </a:moveTo>
                <a:lnTo>
                  <a:pt x="115570" y="115569"/>
                </a:lnTo>
                <a:lnTo>
                  <a:pt x="115570" y="0"/>
                </a:lnTo>
                <a:lnTo>
                  <a:pt x="0" y="0"/>
                </a:lnTo>
                <a:lnTo>
                  <a:pt x="0" y="1155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304538" y="489216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8"/>
                </a:lnTo>
                <a:lnTo>
                  <a:pt x="88519" y="88518"/>
                </a:lnTo>
                <a:lnTo>
                  <a:pt x="88519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304538" y="489216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8"/>
                </a:lnTo>
                <a:lnTo>
                  <a:pt x="88519" y="88518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313046" y="51328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0"/>
                </a:moveTo>
                <a:lnTo>
                  <a:pt x="0" y="0"/>
                </a:lnTo>
                <a:lnTo>
                  <a:pt x="0" y="71628"/>
                </a:lnTo>
                <a:lnTo>
                  <a:pt x="71627" y="71628"/>
                </a:lnTo>
                <a:lnTo>
                  <a:pt x="71627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313046" y="51328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0"/>
                </a:moveTo>
                <a:lnTo>
                  <a:pt x="0" y="0"/>
                </a:lnTo>
                <a:lnTo>
                  <a:pt x="0" y="71628"/>
                </a:lnTo>
                <a:lnTo>
                  <a:pt x="71627" y="71628"/>
                </a:lnTo>
                <a:lnTo>
                  <a:pt x="716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283709" y="533577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283709" y="533577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324477" y="56088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767" y="0"/>
                </a:moveTo>
                <a:lnTo>
                  <a:pt x="0" y="0"/>
                </a:lnTo>
                <a:lnTo>
                  <a:pt x="0" y="48768"/>
                </a:lnTo>
                <a:lnTo>
                  <a:pt x="48767" y="48768"/>
                </a:lnTo>
                <a:lnTo>
                  <a:pt x="48767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324477" y="56088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767" y="0"/>
                </a:moveTo>
                <a:lnTo>
                  <a:pt x="0" y="0"/>
                </a:lnTo>
                <a:lnTo>
                  <a:pt x="0" y="48768"/>
                </a:lnTo>
                <a:lnTo>
                  <a:pt x="48767" y="48768"/>
                </a:lnTo>
                <a:lnTo>
                  <a:pt x="487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4435" y="253720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69">
                <a:moveTo>
                  <a:pt x="153288" y="0"/>
                </a:moveTo>
                <a:lnTo>
                  <a:pt x="0" y="0"/>
                </a:lnTo>
                <a:lnTo>
                  <a:pt x="0" y="153288"/>
                </a:lnTo>
                <a:lnTo>
                  <a:pt x="153288" y="153288"/>
                </a:lnTo>
                <a:lnTo>
                  <a:pt x="153288" y="0"/>
                </a:lnTo>
                <a:close/>
              </a:path>
            </a:pathLst>
          </a:custGeom>
          <a:solidFill>
            <a:srgbClr val="E68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4435" y="253720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69">
                <a:moveTo>
                  <a:pt x="153288" y="0"/>
                </a:moveTo>
                <a:lnTo>
                  <a:pt x="0" y="0"/>
                </a:lnTo>
                <a:lnTo>
                  <a:pt x="0" y="153288"/>
                </a:lnTo>
                <a:lnTo>
                  <a:pt x="153288" y="153288"/>
                </a:lnTo>
                <a:lnTo>
                  <a:pt x="1532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485640" y="275056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0"/>
                </a:lnTo>
                <a:lnTo>
                  <a:pt x="190880" y="190880"/>
                </a:lnTo>
                <a:lnTo>
                  <a:pt x="190880" y="0"/>
                </a:lnTo>
                <a:close/>
              </a:path>
            </a:pathLst>
          </a:custGeom>
          <a:solidFill>
            <a:srgbClr val="B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485640" y="275056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0"/>
                </a:lnTo>
                <a:lnTo>
                  <a:pt x="190880" y="190880"/>
                </a:lnTo>
                <a:lnTo>
                  <a:pt x="1908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56759" y="305396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640"/>
                </a:moveTo>
                <a:lnTo>
                  <a:pt x="48640" y="48640"/>
                </a:lnTo>
                <a:lnTo>
                  <a:pt x="48640" y="0"/>
                </a:lnTo>
                <a:lnTo>
                  <a:pt x="0" y="0"/>
                </a:lnTo>
                <a:lnTo>
                  <a:pt x="0" y="48640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556759" y="305396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640"/>
                </a:moveTo>
                <a:lnTo>
                  <a:pt x="48640" y="48640"/>
                </a:lnTo>
                <a:lnTo>
                  <a:pt x="48640" y="0"/>
                </a:lnTo>
                <a:lnTo>
                  <a:pt x="0" y="0"/>
                </a:lnTo>
                <a:lnTo>
                  <a:pt x="0" y="486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74845" y="320433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solidFill>
            <a:srgbClr val="1B5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474845" y="320433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47361" y="350913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67437" y="0"/>
                </a:moveTo>
                <a:lnTo>
                  <a:pt x="0" y="0"/>
                </a:lnTo>
                <a:lnTo>
                  <a:pt x="0" y="67437"/>
                </a:lnTo>
                <a:lnTo>
                  <a:pt x="67437" y="67437"/>
                </a:lnTo>
                <a:lnTo>
                  <a:pt x="67437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547361" y="350913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67437" y="0"/>
                </a:moveTo>
                <a:lnTo>
                  <a:pt x="0" y="0"/>
                </a:lnTo>
                <a:lnTo>
                  <a:pt x="0" y="67437"/>
                </a:lnTo>
                <a:lnTo>
                  <a:pt x="67437" y="67437"/>
                </a:lnTo>
                <a:lnTo>
                  <a:pt x="67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75607" y="3669665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0947"/>
                </a:moveTo>
                <a:lnTo>
                  <a:pt x="210947" y="210947"/>
                </a:lnTo>
                <a:lnTo>
                  <a:pt x="210947" y="0"/>
                </a:lnTo>
                <a:lnTo>
                  <a:pt x="0" y="0"/>
                </a:lnTo>
                <a:lnTo>
                  <a:pt x="0" y="210947"/>
                </a:lnTo>
                <a:close/>
              </a:path>
            </a:pathLst>
          </a:custGeom>
          <a:solidFill>
            <a:srgbClr val="1D5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5607" y="3669665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0947"/>
                </a:moveTo>
                <a:lnTo>
                  <a:pt x="210947" y="210947"/>
                </a:lnTo>
                <a:lnTo>
                  <a:pt x="210947" y="0"/>
                </a:lnTo>
                <a:lnTo>
                  <a:pt x="0" y="0"/>
                </a:lnTo>
                <a:lnTo>
                  <a:pt x="0" y="2109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533138" y="395935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33138" y="395935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520565" y="417906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520565" y="417906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03292" y="439407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03292" y="439407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494529" y="461746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227" y="0"/>
                </a:moveTo>
                <a:lnTo>
                  <a:pt x="0" y="0"/>
                </a:lnTo>
                <a:lnTo>
                  <a:pt x="0" y="173227"/>
                </a:lnTo>
                <a:lnTo>
                  <a:pt x="173227" y="173227"/>
                </a:lnTo>
                <a:lnTo>
                  <a:pt x="173227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494529" y="461746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227" y="0"/>
                </a:moveTo>
                <a:lnTo>
                  <a:pt x="0" y="0"/>
                </a:lnTo>
                <a:lnTo>
                  <a:pt x="0" y="173227"/>
                </a:lnTo>
                <a:lnTo>
                  <a:pt x="173227" y="173227"/>
                </a:lnTo>
                <a:lnTo>
                  <a:pt x="1732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500498" y="4855717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289" y="0"/>
                </a:moveTo>
                <a:lnTo>
                  <a:pt x="0" y="0"/>
                </a:lnTo>
                <a:lnTo>
                  <a:pt x="0" y="161289"/>
                </a:lnTo>
                <a:lnTo>
                  <a:pt x="161289" y="161289"/>
                </a:lnTo>
                <a:lnTo>
                  <a:pt x="161289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500498" y="4855717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289" y="0"/>
                </a:moveTo>
                <a:lnTo>
                  <a:pt x="0" y="0"/>
                </a:lnTo>
                <a:lnTo>
                  <a:pt x="0" y="161289"/>
                </a:lnTo>
                <a:lnTo>
                  <a:pt x="161289" y="161289"/>
                </a:lnTo>
                <a:lnTo>
                  <a:pt x="1612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495927" y="508342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07" y="0"/>
                </a:moveTo>
                <a:lnTo>
                  <a:pt x="0" y="0"/>
                </a:lnTo>
                <a:lnTo>
                  <a:pt x="0" y="170307"/>
                </a:lnTo>
                <a:lnTo>
                  <a:pt x="170307" y="170307"/>
                </a:lnTo>
                <a:lnTo>
                  <a:pt x="170307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495927" y="508342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07" y="0"/>
                </a:moveTo>
                <a:lnTo>
                  <a:pt x="0" y="0"/>
                </a:lnTo>
                <a:lnTo>
                  <a:pt x="0" y="170307"/>
                </a:lnTo>
                <a:lnTo>
                  <a:pt x="170307" y="170307"/>
                </a:lnTo>
                <a:lnTo>
                  <a:pt x="1703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512564" y="533234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033" y="0"/>
                </a:moveTo>
                <a:lnTo>
                  <a:pt x="0" y="0"/>
                </a:lnTo>
                <a:lnTo>
                  <a:pt x="0" y="137032"/>
                </a:lnTo>
                <a:lnTo>
                  <a:pt x="137033" y="137032"/>
                </a:lnTo>
                <a:lnTo>
                  <a:pt x="137033" y="0"/>
                </a:lnTo>
                <a:close/>
              </a:path>
            </a:pathLst>
          </a:custGeom>
          <a:solidFill>
            <a:srgbClr val="F3A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512564" y="533234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033" y="0"/>
                </a:moveTo>
                <a:lnTo>
                  <a:pt x="0" y="0"/>
                </a:lnTo>
                <a:lnTo>
                  <a:pt x="0" y="137032"/>
                </a:lnTo>
                <a:lnTo>
                  <a:pt x="137033" y="137032"/>
                </a:lnTo>
                <a:lnTo>
                  <a:pt x="1370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504309" y="55563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542" y="0"/>
                </a:moveTo>
                <a:lnTo>
                  <a:pt x="0" y="0"/>
                </a:lnTo>
                <a:lnTo>
                  <a:pt x="0" y="153543"/>
                </a:lnTo>
                <a:lnTo>
                  <a:pt x="153542" y="153543"/>
                </a:lnTo>
                <a:lnTo>
                  <a:pt x="153542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504309" y="55563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542" y="0"/>
                </a:moveTo>
                <a:lnTo>
                  <a:pt x="0" y="0"/>
                </a:lnTo>
                <a:lnTo>
                  <a:pt x="0" y="153543"/>
                </a:lnTo>
                <a:lnTo>
                  <a:pt x="153542" y="153543"/>
                </a:lnTo>
                <a:lnTo>
                  <a:pt x="1535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99203" y="28319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1" y="0"/>
                </a:moveTo>
                <a:lnTo>
                  <a:pt x="0" y="0"/>
                </a:lnTo>
                <a:lnTo>
                  <a:pt x="0" y="28321"/>
                </a:lnTo>
                <a:lnTo>
                  <a:pt x="28321" y="28321"/>
                </a:lnTo>
                <a:lnTo>
                  <a:pt x="28321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99203" y="28319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1" y="0"/>
                </a:moveTo>
                <a:lnTo>
                  <a:pt x="0" y="0"/>
                </a:lnTo>
                <a:lnTo>
                  <a:pt x="0" y="28321"/>
                </a:lnTo>
                <a:lnTo>
                  <a:pt x="28321" y="28321"/>
                </a:lnTo>
                <a:lnTo>
                  <a:pt x="28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63134" y="302806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63134" y="302806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22240" y="321945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245" y="0"/>
                </a:moveTo>
                <a:lnTo>
                  <a:pt x="0" y="0"/>
                </a:lnTo>
                <a:lnTo>
                  <a:pt x="0" y="182245"/>
                </a:lnTo>
                <a:lnTo>
                  <a:pt x="182245" y="182245"/>
                </a:lnTo>
                <a:lnTo>
                  <a:pt x="182245" y="0"/>
                </a:lnTo>
                <a:close/>
              </a:path>
            </a:pathLst>
          </a:custGeom>
          <a:solidFill>
            <a:srgbClr val="C64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22240" y="321945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245" y="0"/>
                </a:moveTo>
                <a:lnTo>
                  <a:pt x="0" y="0"/>
                </a:lnTo>
                <a:lnTo>
                  <a:pt x="0" y="182245"/>
                </a:lnTo>
                <a:lnTo>
                  <a:pt x="182245" y="182245"/>
                </a:lnTo>
                <a:lnTo>
                  <a:pt x="1822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26432" y="345579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989" y="0"/>
                </a:moveTo>
                <a:lnTo>
                  <a:pt x="0" y="0"/>
                </a:lnTo>
                <a:lnTo>
                  <a:pt x="0" y="173989"/>
                </a:lnTo>
                <a:lnTo>
                  <a:pt x="173989" y="173989"/>
                </a:lnTo>
                <a:lnTo>
                  <a:pt x="173989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26432" y="345579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989" y="0"/>
                </a:moveTo>
                <a:lnTo>
                  <a:pt x="0" y="0"/>
                </a:lnTo>
                <a:lnTo>
                  <a:pt x="0" y="173989"/>
                </a:lnTo>
                <a:lnTo>
                  <a:pt x="173989" y="173989"/>
                </a:lnTo>
                <a:lnTo>
                  <a:pt x="1739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20335" y="368198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182" y="0"/>
                </a:moveTo>
                <a:lnTo>
                  <a:pt x="0" y="0"/>
                </a:lnTo>
                <a:lnTo>
                  <a:pt x="0" y="186182"/>
                </a:lnTo>
                <a:lnTo>
                  <a:pt x="186182" y="186182"/>
                </a:lnTo>
                <a:lnTo>
                  <a:pt x="186182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20335" y="368198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182" y="0"/>
                </a:moveTo>
                <a:lnTo>
                  <a:pt x="0" y="0"/>
                </a:lnTo>
                <a:lnTo>
                  <a:pt x="0" y="186182"/>
                </a:lnTo>
                <a:lnTo>
                  <a:pt x="186182" y="186182"/>
                </a:lnTo>
                <a:lnTo>
                  <a:pt x="1861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61229" y="395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61229" y="395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32528" y="415886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0"/>
                </a:moveTo>
                <a:lnTo>
                  <a:pt x="0" y="0"/>
                </a:lnTo>
                <a:lnTo>
                  <a:pt x="0" y="161544"/>
                </a:lnTo>
                <a:lnTo>
                  <a:pt x="161544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DE7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32528" y="415886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0"/>
                </a:moveTo>
                <a:lnTo>
                  <a:pt x="0" y="0"/>
                </a:lnTo>
                <a:lnTo>
                  <a:pt x="0" y="161544"/>
                </a:lnTo>
                <a:lnTo>
                  <a:pt x="161544" y="161544"/>
                </a:lnTo>
                <a:lnTo>
                  <a:pt x="1615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85233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261"/>
                </a:moveTo>
                <a:lnTo>
                  <a:pt x="56261" y="56261"/>
                </a:lnTo>
                <a:lnTo>
                  <a:pt x="56261" y="0"/>
                </a:lnTo>
                <a:lnTo>
                  <a:pt x="0" y="0"/>
                </a:lnTo>
                <a:lnTo>
                  <a:pt x="0" y="56261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785233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261"/>
                </a:moveTo>
                <a:lnTo>
                  <a:pt x="56261" y="56261"/>
                </a:lnTo>
                <a:lnTo>
                  <a:pt x="56261" y="0"/>
                </a:lnTo>
                <a:lnTo>
                  <a:pt x="0" y="0"/>
                </a:lnTo>
                <a:lnTo>
                  <a:pt x="0" y="562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778121" y="46689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485"/>
                </a:moveTo>
                <a:lnTo>
                  <a:pt x="70485" y="70485"/>
                </a:lnTo>
                <a:lnTo>
                  <a:pt x="70485" y="0"/>
                </a:lnTo>
                <a:lnTo>
                  <a:pt x="0" y="0"/>
                </a:lnTo>
                <a:lnTo>
                  <a:pt x="0" y="70485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78121" y="46689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485"/>
                </a:moveTo>
                <a:lnTo>
                  <a:pt x="70485" y="70485"/>
                </a:lnTo>
                <a:lnTo>
                  <a:pt x="70485" y="0"/>
                </a:lnTo>
                <a:lnTo>
                  <a:pt x="0" y="0"/>
                </a:lnTo>
                <a:lnTo>
                  <a:pt x="0" y="704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51832" y="487489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36" y="0"/>
                </a:moveTo>
                <a:lnTo>
                  <a:pt x="0" y="0"/>
                </a:lnTo>
                <a:lnTo>
                  <a:pt x="0" y="122935"/>
                </a:lnTo>
                <a:lnTo>
                  <a:pt x="122936" y="122935"/>
                </a:lnTo>
                <a:lnTo>
                  <a:pt x="122936" y="0"/>
                </a:lnTo>
                <a:close/>
              </a:path>
            </a:pathLst>
          </a:custGeom>
          <a:solidFill>
            <a:srgbClr val="F8B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51832" y="487489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36" y="0"/>
                </a:moveTo>
                <a:lnTo>
                  <a:pt x="0" y="0"/>
                </a:lnTo>
                <a:lnTo>
                  <a:pt x="0" y="122935"/>
                </a:lnTo>
                <a:lnTo>
                  <a:pt x="122936" y="122935"/>
                </a:lnTo>
                <a:lnTo>
                  <a:pt x="1229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59578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9578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42941" y="53305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742941" y="53305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776723" y="559638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05" y="0"/>
                </a:moveTo>
                <a:lnTo>
                  <a:pt x="0" y="0"/>
                </a:lnTo>
                <a:lnTo>
                  <a:pt x="0" y="73406"/>
                </a:lnTo>
                <a:lnTo>
                  <a:pt x="73405" y="73406"/>
                </a:lnTo>
                <a:lnTo>
                  <a:pt x="73405" y="0"/>
                </a:lnTo>
                <a:close/>
              </a:path>
            </a:pathLst>
          </a:custGeom>
          <a:solidFill>
            <a:srgbClr val="FCE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776723" y="559638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05" y="0"/>
                </a:moveTo>
                <a:lnTo>
                  <a:pt x="0" y="0"/>
                </a:lnTo>
                <a:lnTo>
                  <a:pt x="0" y="73406"/>
                </a:lnTo>
                <a:lnTo>
                  <a:pt x="73405" y="73406"/>
                </a:lnTo>
                <a:lnTo>
                  <a:pt x="734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52746" y="298564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547"/>
                </a:moveTo>
                <a:lnTo>
                  <a:pt x="185547" y="185547"/>
                </a:lnTo>
                <a:lnTo>
                  <a:pt x="185547" y="0"/>
                </a:lnTo>
                <a:lnTo>
                  <a:pt x="0" y="0"/>
                </a:lnTo>
                <a:lnTo>
                  <a:pt x="0" y="185547"/>
                </a:lnTo>
                <a:close/>
              </a:path>
            </a:pathLst>
          </a:custGeom>
          <a:solidFill>
            <a:srgbClr val="3F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52746" y="298564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547"/>
                </a:moveTo>
                <a:lnTo>
                  <a:pt x="185547" y="185547"/>
                </a:lnTo>
                <a:lnTo>
                  <a:pt x="185547" y="0"/>
                </a:lnTo>
                <a:lnTo>
                  <a:pt x="0" y="0"/>
                </a:lnTo>
                <a:lnTo>
                  <a:pt x="0" y="1855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89829" y="325488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505" y="0"/>
                </a:moveTo>
                <a:lnTo>
                  <a:pt x="0" y="0"/>
                </a:lnTo>
                <a:lnTo>
                  <a:pt x="0" y="111505"/>
                </a:lnTo>
                <a:lnTo>
                  <a:pt x="111505" y="111505"/>
                </a:lnTo>
                <a:lnTo>
                  <a:pt x="111505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989829" y="325488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505" y="0"/>
                </a:moveTo>
                <a:lnTo>
                  <a:pt x="0" y="0"/>
                </a:lnTo>
                <a:lnTo>
                  <a:pt x="0" y="111505"/>
                </a:lnTo>
                <a:lnTo>
                  <a:pt x="111505" y="111505"/>
                </a:lnTo>
                <a:lnTo>
                  <a:pt x="1115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951476" y="3448684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213"/>
                </a:moveTo>
                <a:lnTo>
                  <a:pt x="188213" y="188213"/>
                </a:lnTo>
                <a:lnTo>
                  <a:pt x="188213" y="0"/>
                </a:lnTo>
                <a:lnTo>
                  <a:pt x="0" y="0"/>
                </a:lnTo>
                <a:lnTo>
                  <a:pt x="0" y="188213"/>
                </a:lnTo>
                <a:close/>
              </a:path>
            </a:pathLst>
          </a:custGeom>
          <a:solidFill>
            <a:srgbClr val="3C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51476" y="3448684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213"/>
                </a:moveTo>
                <a:lnTo>
                  <a:pt x="188213" y="188213"/>
                </a:lnTo>
                <a:lnTo>
                  <a:pt x="188213" y="0"/>
                </a:lnTo>
                <a:lnTo>
                  <a:pt x="0" y="0"/>
                </a:lnTo>
                <a:lnTo>
                  <a:pt x="0" y="188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89067" y="3718559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157" y="0"/>
                </a:moveTo>
                <a:lnTo>
                  <a:pt x="0" y="0"/>
                </a:lnTo>
                <a:lnTo>
                  <a:pt x="0" y="113157"/>
                </a:lnTo>
                <a:lnTo>
                  <a:pt x="113157" y="113157"/>
                </a:lnTo>
                <a:lnTo>
                  <a:pt x="113157" y="0"/>
                </a:lnTo>
                <a:close/>
              </a:path>
            </a:pathLst>
          </a:custGeom>
          <a:solidFill>
            <a:srgbClr val="FAC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89067" y="3718559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157" y="0"/>
                </a:moveTo>
                <a:lnTo>
                  <a:pt x="0" y="0"/>
                </a:lnTo>
                <a:lnTo>
                  <a:pt x="0" y="113157"/>
                </a:lnTo>
                <a:lnTo>
                  <a:pt x="113157" y="113157"/>
                </a:lnTo>
                <a:lnTo>
                  <a:pt x="1131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980940" y="394271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solidFill>
            <a:srgbClr val="F6A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980940" y="394271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83098" y="417715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83098" y="417715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68113" y="439432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40"/>
                </a:moveTo>
                <a:lnTo>
                  <a:pt x="154939" y="154940"/>
                </a:lnTo>
                <a:lnTo>
                  <a:pt x="154939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68113" y="439432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40"/>
                </a:moveTo>
                <a:lnTo>
                  <a:pt x="154939" y="154940"/>
                </a:lnTo>
                <a:lnTo>
                  <a:pt x="154939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01259" y="465975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773"/>
                </a:moveTo>
                <a:lnTo>
                  <a:pt x="88773" y="88773"/>
                </a:lnTo>
                <a:lnTo>
                  <a:pt x="88773" y="0"/>
                </a:lnTo>
                <a:lnTo>
                  <a:pt x="0" y="0"/>
                </a:lnTo>
                <a:lnTo>
                  <a:pt x="0" y="88773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01259" y="465975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773"/>
                </a:moveTo>
                <a:lnTo>
                  <a:pt x="88773" y="88773"/>
                </a:lnTo>
                <a:lnTo>
                  <a:pt x="88773" y="0"/>
                </a:lnTo>
                <a:lnTo>
                  <a:pt x="0" y="0"/>
                </a:lnTo>
                <a:lnTo>
                  <a:pt x="0" y="887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59603" y="485038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2085"/>
                </a:moveTo>
                <a:lnTo>
                  <a:pt x="172085" y="172085"/>
                </a:lnTo>
                <a:lnTo>
                  <a:pt x="172085" y="0"/>
                </a:lnTo>
                <a:lnTo>
                  <a:pt x="0" y="0"/>
                </a:lnTo>
                <a:lnTo>
                  <a:pt x="0" y="172085"/>
                </a:lnTo>
                <a:close/>
              </a:path>
            </a:pathLst>
          </a:custGeom>
          <a:solidFill>
            <a:srgbClr val="5FA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59603" y="485038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2085"/>
                </a:moveTo>
                <a:lnTo>
                  <a:pt x="172085" y="172085"/>
                </a:lnTo>
                <a:lnTo>
                  <a:pt x="172085" y="0"/>
                </a:lnTo>
                <a:lnTo>
                  <a:pt x="0" y="0"/>
                </a:lnTo>
                <a:lnTo>
                  <a:pt x="0" y="1720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4956809" y="50797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672"/>
                </a:moveTo>
                <a:lnTo>
                  <a:pt x="177673" y="177672"/>
                </a:lnTo>
                <a:lnTo>
                  <a:pt x="177673" y="0"/>
                </a:lnTo>
                <a:lnTo>
                  <a:pt x="0" y="0"/>
                </a:lnTo>
                <a:lnTo>
                  <a:pt x="0" y="177672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4956809" y="50797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672"/>
                </a:moveTo>
                <a:lnTo>
                  <a:pt x="177673" y="177672"/>
                </a:lnTo>
                <a:lnTo>
                  <a:pt x="177673" y="0"/>
                </a:lnTo>
                <a:lnTo>
                  <a:pt x="0" y="0"/>
                </a:lnTo>
                <a:lnTo>
                  <a:pt x="0" y="1776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68747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7"/>
                </a:moveTo>
                <a:lnTo>
                  <a:pt x="153797" y="153797"/>
                </a:lnTo>
                <a:lnTo>
                  <a:pt x="153797" y="0"/>
                </a:lnTo>
                <a:lnTo>
                  <a:pt x="0" y="0"/>
                </a:lnTo>
                <a:lnTo>
                  <a:pt x="0" y="153797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968747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7"/>
                </a:moveTo>
                <a:lnTo>
                  <a:pt x="153797" y="153797"/>
                </a:lnTo>
                <a:lnTo>
                  <a:pt x="153797" y="0"/>
                </a:lnTo>
                <a:lnTo>
                  <a:pt x="0" y="0"/>
                </a:lnTo>
                <a:lnTo>
                  <a:pt x="0" y="1537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4975986" y="5563489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319"/>
                </a:moveTo>
                <a:lnTo>
                  <a:pt x="139319" y="139319"/>
                </a:lnTo>
                <a:lnTo>
                  <a:pt x="139319" y="0"/>
                </a:lnTo>
                <a:lnTo>
                  <a:pt x="0" y="0"/>
                </a:lnTo>
                <a:lnTo>
                  <a:pt x="0" y="139319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4975986" y="5563489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319"/>
                </a:moveTo>
                <a:lnTo>
                  <a:pt x="139319" y="139319"/>
                </a:lnTo>
                <a:lnTo>
                  <a:pt x="139319" y="0"/>
                </a:lnTo>
                <a:lnTo>
                  <a:pt x="0" y="0"/>
                </a:lnTo>
                <a:lnTo>
                  <a:pt x="0" y="1393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196713" y="322935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305"/>
                </a:moveTo>
                <a:lnTo>
                  <a:pt x="162305" y="162305"/>
                </a:lnTo>
                <a:lnTo>
                  <a:pt x="162305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78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196713" y="322935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305"/>
                </a:moveTo>
                <a:lnTo>
                  <a:pt x="162305" y="162305"/>
                </a:lnTo>
                <a:lnTo>
                  <a:pt x="162305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79440" y="3444494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3"/>
                </a:moveTo>
                <a:lnTo>
                  <a:pt x="196723" y="196723"/>
                </a:lnTo>
                <a:lnTo>
                  <a:pt x="196723" y="0"/>
                </a:lnTo>
                <a:lnTo>
                  <a:pt x="0" y="0"/>
                </a:lnTo>
                <a:lnTo>
                  <a:pt x="0" y="196723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179440" y="3444494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3"/>
                </a:moveTo>
                <a:lnTo>
                  <a:pt x="196723" y="196723"/>
                </a:lnTo>
                <a:lnTo>
                  <a:pt x="196723" y="0"/>
                </a:lnTo>
                <a:lnTo>
                  <a:pt x="0" y="0"/>
                </a:lnTo>
                <a:lnTo>
                  <a:pt x="0" y="196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01920" y="36991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1"/>
                </a:moveTo>
                <a:lnTo>
                  <a:pt x="151891" y="151891"/>
                </a:lnTo>
                <a:lnTo>
                  <a:pt x="151891" y="0"/>
                </a:lnTo>
                <a:lnTo>
                  <a:pt x="0" y="0"/>
                </a:lnTo>
                <a:lnTo>
                  <a:pt x="0" y="151891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01920" y="36991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1"/>
                </a:moveTo>
                <a:lnTo>
                  <a:pt x="151891" y="151891"/>
                </a:lnTo>
                <a:lnTo>
                  <a:pt x="151891" y="0"/>
                </a:lnTo>
                <a:lnTo>
                  <a:pt x="0" y="0"/>
                </a:lnTo>
                <a:lnTo>
                  <a:pt x="0" y="1518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197221" y="392684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162" y="0"/>
                </a:moveTo>
                <a:lnTo>
                  <a:pt x="0" y="0"/>
                </a:lnTo>
                <a:lnTo>
                  <a:pt x="0" y="161162"/>
                </a:lnTo>
                <a:lnTo>
                  <a:pt x="161162" y="161162"/>
                </a:lnTo>
                <a:lnTo>
                  <a:pt x="161162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197221" y="392684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162" y="0"/>
                </a:moveTo>
                <a:lnTo>
                  <a:pt x="0" y="0"/>
                </a:lnTo>
                <a:lnTo>
                  <a:pt x="0" y="161162"/>
                </a:lnTo>
                <a:lnTo>
                  <a:pt x="161162" y="161162"/>
                </a:lnTo>
                <a:lnTo>
                  <a:pt x="1611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248147" y="42099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436"/>
                </a:moveTo>
                <a:lnTo>
                  <a:pt x="59436" y="59436"/>
                </a:lnTo>
                <a:lnTo>
                  <a:pt x="59436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248147" y="42099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436"/>
                </a:moveTo>
                <a:lnTo>
                  <a:pt x="59436" y="59436"/>
                </a:lnTo>
                <a:lnTo>
                  <a:pt x="59436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215254" y="440931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222"/>
                </a:moveTo>
                <a:lnTo>
                  <a:pt x="125222" y="125222"/>
                </a:lnTo>
                <a:lnTo>
                  <a:pt x="125222" y="0"/>
                </a:lnTo>
                <a:lnTo>
                  <a:pt x="0" y="0"/>
                </a:lnTo>
                <a:lnTo>
                  <a:pt x="0" y="125222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215254" y="440931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222"/>
                </a:moveTo>
                <a:lnTo>
                  <a:pt x="125222" y="125222"/>
                </a:lnTo>
                <a:lnTo>
                  <a:pt x="125222" y="0"/>
                </a:lnTo>
                <a:lnTo>
                  <a:pt x="0" y="0"/>
                </a:lnTo>
                <a:lnTo>
                  <a:pt x="0" y="1252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18810" y="464515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983" y="0"/>
                </a:moveTo>
                <a:lnTo>
                  <a:pt x="0" y="0"/>
                </a:lnTo>
                <a:lnTo>
                  <a:pt x="0" y="117982"/>
                </a:lnTo>
                <a:lnTo>
                  <a:pt x="117983" y="117982"/>
                </a:lnTo>
                <a:lnTo>
                  <a:pt x="117983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18810" y="464515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983" y="0"/>
                </a:moveTo>
                <a:lnTo>
                  <a:pt x="0" y="0"/>
                </a:lnTo>
                <a:lnTo>
                  <a:pt x="0" y="117982"/>
                </a:lnTo>
                <a:lnTo>
                  <a:pt x="117983" y="117982"/>
                </a:lnTo>
                <a:lnTo>
                  <a:pt x="11798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26558" y="48851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8" y="102489"/>
                </a:lnTo>
                <a:lnTo>
                  <a:pt x="102488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26558" y="48851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8" y="102489"/>
                </a:lnTo>
                <a:lnTo>
                  <a:pt x="102488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221351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221351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232653" y="53557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423"/>
                </a:moveTo>
                <a:lnTo>
                  <a:pt x="90424" y="90423"/>
                </a:lnTo>
                <a:lnTo>
                  <a:pt x="90424" y="0"/>
                </a:lnTo>
                <a:lnTo>
                  <a:pt x="0" y="0"/>
                </a:lnTo>
                <a:lnTo>
                  <a:pt x="0" y="9042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232653" y="53557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423"/>
                </a:moveTo>
                <a:lnTo>
                  <a:pt x="90424" y="90423"/>
                </a:lnTo>
                <a:lnTo>
                  <a:pt x="90424" y="0"/>
                </a:lnTo>
                <a:lnTo>
                  <a:pt x="0" y="0"/>
                </a:lnTo>
                <a:lnTo>
                  <a:pt x="0" y="904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34559" y="558990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234559" y="558990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431790" y="346455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0"/>
                </a:moveTo>
                <a:lnTo>
                  <a:pt x="156590" y="156590"/>
                </a:lnTo>
                <a:lnTo>
                  <a:pt x="156590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solidFill>
            <a:srgbClr val="85B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31790" y="346455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0"/>
                </a:moveTo>
                <a:lnTo>
                  <a:pt x="156590" y="156590"/>
                </a:lnTo>
                <a:lnTo>
                  <a:pt x="156590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394705" y="365963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886"/>
                </a:moveTo>
                <a:lnTo>
                  <a:pt x="230886" y="230886"/>
                </a:lnTo>
                <a:lnTo>
                  <a:pt x="230886" y="0"/>
                </a:lnTo>
                <a:lnTo>
                  <a:pt x="0" y="0"/>
                </a:lnTo>
                <a:lnTo>
                  <a:pt x="0" y="23088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394705" y="365963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886"/>
                </a:moveTo>
                <a:lnTo>
                  <a:pt x="230886" y="230886"/>
                </a:lnTo>
                <a:lnTo>
                  <a:pt x="230886" y="0"/>
                </a:lnTo>
                <a:lnTo>
                  <a:pt x="0" y="0"/>
                </a:lnTo>
                <a:lnTo>
                  <a:pt x="0" y="2308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73191" y="3970401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73191" y="3970401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8208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7" y="0"/>
                </a:moveTo>
                <a:lnTo>
                  <a:pt x="0" y="0"/>
                </a:lnTo>
                <a:lnTo>
                  <a:pt x="0" y="56007"/>
                </a:lnTo>
                <a:lnTo>
                  <a:pt x="56007" y="56007"/>
                </a:lnTo>
                <a:lnTo>
                  <a:pt x="56007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8208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7" y="0"/>
                </a:moveTo>
                <a:lnTo>
                  <a:pt x="0" y="0"/>
                </a:lnTo>
                <a:lnTo>
                  <a:pt x="0" y="56007"/>
                </a:lnTo>
                <a:lnTo>
                  <a:pt x="56007" y="56007"/>
                </a:lnTo>
                <a:lnTo>
                  <a:pt x="560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44616" y="440639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0937" y="0"/>
                </a:moveTo>
                <a:lnTo>
                  <a:pt x="0" y="0"/>
                </a:lnTo>
                <a:lnTo>
                  <a:pt x="0" y="130936"/>
                </a:lnTo>
                <a:lnTo>
                  <a:pt x="130937" y="130936"/>
                </a:lnTo>
                <a:lnTo>
                  <a:pt x="130937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44616" y="440639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0937" y="0"/>
                </a:moveTo>
                <a:lnTo>
                  <a:pt x="0" y="0"/>
                </a:lnTo>
                <a:lnTo>
                  <a:pt x="0" y="130936"/>
                </a:lnTo>
                <a:lnTo>
                  <a:pt x="130937" y="130936"/>
                </a:lnTo>
                <a:lnTo>
                  <a:pt x="130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30265" y="462432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59638" y="0"/>
                </a:moveTo>
                <a:lnTo>
                  <a:pt x="0" y="0"/>
                </a:lnTo>
                <a:lnTo>
                  <a:pt x="0" y="159638"/>
                </a:lnTo>
                <a:lnTo>
                  <a:pt x="159638" y="159638"/>
                </a:lnTo>
                <a:lnTo>
                  <a:pt x="159638" y="0"/>
                </a:lnTo>
                <a:close/>
              </a:path>
            </a:pathLst>
          </a:custGeom>
          <a:solidFill>
            <a:srgbClr val="E07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30265" y="462432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59638" y="0"/>
                </a:moveTo>
                <a:lnTo>
                  <a:pt x="0" y="0"/>
                </a:lnTo>
                <a:lnTo>
                  <a:pt x="0" y="159638"/>
                </a:lnTo>
                <a:lnTo>
                  <a:pt x="159638" y="159638"/>
                </a:lnTo>
                <a:lnTo>
                  <a:pt x="1596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52490" y="48788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188" y="0"/>
                </a:moveTo>
                <a:lnTo>
                  <a:pt x="0" y="0"/>
                </a:lnTo>
                <a:lnTo>
                  <a:pt x="0" y="115189"/>
                </a:lnTo>
                <a:lnTo>
                  <a:pt x="115188" y="115189"/>
                </a:lnTo>
                <a:lnTo>
                  <a:pt x="115188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52490" y="48788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188" y="0"/>
                </a:moveTo>
                <a:lnTo>
                  <a:pt x="0" y="0"/>
                </a:lnTo>
                <a:lnTo>
                  <a:pt x="0" y="115189"/>
                </a:lnTo>
                <a:lnTo>
                  <a:pt x="115188" y="115189"/>
                </a:lnTo>
                <a:lnTo>
                  <a:pt x="1151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47538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47538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83097" y="537387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101" y="0"/>
                </a:moveTo>
                <a:lnTo>
                  <a:pt x="0" y="0"/>
                </a:lnTo>
                <a:lnTo>
                  <a:pt x="0" y="54101"/>
                </a:lnTo>
                <a:lnTo>
                  <a:pt x="54101" y="54101"/>
                </a:lnTo>
                <a:lnTo>
                  <a:pt x="54101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483097" y="537387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101" y="0"/>
                </a:moveTo>
                <a:lnTo>
                  <a:pt x="0" y="0"/>
                </a:lnTo>
                <a:lnTo>
                  <a:pt x="0" y="54101"/>
                </a:lnTo>
                <a:lnTo>
                  <a:pt x="54101" y="54101"/>
                </a:lnTo>
                <a:lnTo>
                  <a:pt x="541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440679" y="556374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811" y="0"/>
                </a:moveTo>
                <a:lnTo>
                  <a:pt x="0" y="0"/>
                </a:lnTo>
                <a:lnTo>
                  <a:pt x="0" y="138810"/>
                </a:lnTo>
                <a:lnTo>
                  <a:pt x="138811" y="138810"/>
                </a:lnTo>
                <a:lnTo>
                  <a:pt x="138811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440679" y="556374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811" y="0"/>
                </a:moveTo>
                <a:lnTo>
                  <a:pt x="0" y="0"/>
                </a:lnTo>
                <a:lnTo>
                  <a:pt x="0" y="138810"/>
                </a:lnTo>
                <a:lnTo>
                  <a:pt x="138811" y="138810"/>
                </a:lnTo>
                <a:lnTo>
                  <a:pt x="1388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662676" y="3695319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662676" y="3695319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716015" y="39809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2" y="52832"/>
                </a:lnTo>
                <a:lnTo>
                  <a:pt x="52832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716015" y="39809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2" y="52832"/>
                </a:lnTo>
                <a:lnTo>
                  <a:pt x="52832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65978" y="416318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781"/>
                </a:moveTo>
                <a:lnTo>
                  <a:pt x="152780" y="152781"/>
                </a:lnTo>
                <a:lnTo>
                  <a:pt x="152780" y="0"/>
                </a:lnTo>
                <a:lnTo>
                  <a:pt x="0" y="0"/>
                </a:lnTo>
                <a:lnTo>
                  <a:pt x="0" y="152781"/>
                </a:lnTo>
                <a:close/>
              </a:path>
            </a:pathLst>
          </a:custGeom>
          <a:solidFill>
            <a:srgbClr val="8D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665978" y="416318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781"/>
                </a:moveTo>
                <a:lnTo>
                  <a:pt x="152780" y="152781"/>
                </a:lnTo>
                <a:lnTo>
                  <a:pt x="152780" y="0"/>
                </a:lnTo>
                <a:lnTo>
                  <a:pt x="0" y="0"/>
                </a:lnTo>
                <a:lnTo>
                  <a:pt x="0" y="1527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703189" y="443268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703189" y="443268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705855" y="466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3025"/>
                </a:moveTo>
                <a:lnTo>
                  <a:pt x="73025" y="73025"/>
                </a:lnTo>
                <a:lnTo>
                  <a:pt x="73025" y="0"/>
                </a:lnTo>
                <a:lnTo>
                  <a:pt x="0" y="0"/>
                </a:lnTo>
                <a:lnTo>
                  <a:pt x="0" y="73025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705855" y="466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3025"/>
                </a:moveTo>
                <a:lnTo>
                  <a:pt x="73025" y="73025"/>
                </a:lnTo>
                <a:lnTo>
                  <a:pt x="73025" y="0"/>
                </a:lnTo>
                <a:lnTo>
                  <a:pt x="0" y="0"/>
                </a:lnTo>
                <a:lnTo>
                  <a:pt x="0" y="730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67247" y="486117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solidFill>
            <a:srgbClr val="92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667247" y="486117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669026" y="509524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69026" y="509524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1786" y="532041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661786" y="532041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702553" y="55933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629"/>
                </a:moveTo>
                <a:lnTo>
                  <a:pt x="79628" y="79629"/>
                </a:lnTo>
                <a:lnTo>
                  <a:pt x="79628" y="0"/>
                </a:lnTo>
                <a:lnTo>
                  <a:pt x="0" y="0"/>
                </a:lnTo>
                <a:lnTo>
                  <a:pt x="0" y="7962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702553" y="55933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629"/>
                </a:moveTo>
                <a:lnTo>
                  <a:pt x="79628" y="79629"/>
                </a:lnTo>
                <a:lnTo>
                  <a:pt x="79628" y="0"/>
                </a:lnTo>
                <a:lnTo>
                  <a:pt x="0" y="0"/>
                </a:lnTo>
                <a:lnTo>
                  <a:pt x="0" y="796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18708" y="3951478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18708" y="3951478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41567" y="420662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41567" y="420662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00801" y="439800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solidFill>
            <a:srgbClr val="EA8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00801" y="439800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896736" y="462622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828" y="0"/>
                </a:moveTo>
                <a:lnTo>
                  <a:pt x="0" y="0"/>
                </a:lnTo>
                <a:lnTo>
                  <a:pt x="0" y="155829"/>
                </a:lnTo>
                <a:lnTo>
                  <a:pt x="155828" y="155829"/>
                </a:lnTo>
                <a:lnTo>
                  <a:pt x="155828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896736" y="462622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828" y="0"/>
                </a:moveTo>
                <a:lnTo>
                  <a:pt x="0" y="0"/>
                </a:lnTo>
                <a:lnTo>
                  <a:pt x="0" y="155829"/>
                </a:lnTo>
                <a:lnTo>
                  <a:pt x="155828" y="155829"/>
                </a:lnTo>
                <a:lnTo>
                  <a:pt x="1558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15152" y="487692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15152" y="487692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08166" y="51022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08166" y="51022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46775" y="537311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946775" y="537311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906389" y="556501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906389" y="556501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56578" y="41893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56578" y="41893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06667" y="4371721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8"/>
                </a:lnTo>
                <a:lnTo>
                  <a:pt x="200278" y="200278"/>
                </a:lnTo>
                <a:lnTo>
                  <a:pt x="200278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06667" y="4371721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8"/>
                </a:lnTo>
                <a:lnTo>
                  <a:pt x="200278" y="200278"/>
                </a:lnTo>
                <a:lnTo>
                  <a:pt x="2002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80201" y="46774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7"/>
                </a:moveTo>
                <a:lnTo>
                  <a:pt x="53466" y="53467"/>
                </a:lnTo>
                <a:lnTo>
                  <a:pt x="53466" y="0"/>
                </a:lnTo>
                <a:lnTo>
                  <a:pt x="0" y="0"/>
                </a:lnTo>
                <a:lnTo>
                  <a:pt x="0" y="53467"/>
                </a:lnTo>
                <a:close/>
              </a:path>
            </a:pathLst>
          </a:custGeom>
          <a:solidFill>
            <a:srgbClr val="F4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80201" y="46774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7"/>
                </a:moveTo>
                <a:lnTo>
                  <a:pt x="53466" y="53467"/>
                </a:lnTo>
                <a:lnTo>
                  <a:pt x="53466" y="0"/>
                </a:lnTo>
                <a:lnTo>
                  <a:pt x="0" y="0"/>
                </a:lnTo>
                <a:lnTo>
                  <a:pt x="0" y="534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47053" y="487654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0"/>
                </a:lnTo>
                <a:lnTo>
                  <a:pt x="119761" y="119760"/>
                </a:lnTo>
                <a:lnTo>
                  <a:pt x="119761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47053" y="487654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0"/>
                </a:lnTo>
                <a:lnTo>
                  <a:pt x="119761" y="119760"/>
                </a:lnTo>
                <a:lnTo>
                  <a:pt x="1197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33084" y="509485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133084" y="509485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161913" y="535597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915" y="0"/>
                </a:move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lnTo>
                  <a:pt x="8991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161913" y="535597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915" y="0"/>
                </a:move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lnTo>
                  <a:pt x="899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203569" y="56297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603" y="0"/>
                </a:moveTo>
                <a:lnTo>
                  <a:pt x="0" y="0"/>
                </a:lnTo>
                <a:lnTo>
                  <a:pt x="0" y="6604"/>
                </a:lnTo>
                <a:lnTo>
                  <a:pt x="6603" y="6604"/>
                </a:lnTo>
                <a:lnTo>
                  <a:pt x="6603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203569" y="56297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603" y="0"/>
                </a:moveTo>
                <a:lnTo>
                  <a:pt x="0" y="0"/>
                </a:lnTo>
                <a:lnTo>
                  <a:pt x="0" y="6604"/>
                </a:lnTo>
                <a:lnTo>
                  <a:pt x="6603" y="6604"/>
                </a:lnTo>
                <a:lnTo>
                  <a:pt x="66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43777" y="43765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0" y="190626"/>
                </a:moveTo>
                <a:lnTo>
                  <a:pt x="190626" y="190626"/>
                </a:lnTo>
                <a:lnTo>
                  <a:pt x="190626" y="0"/>
                </a:lnTo>
                <a:lnTo>
                  <a:pt x="0" y="0"/>
                </a:lnTo>
                <a:lnTo>
                  <a:pt x="0" y="190626"/>
                </a:lnTo>
                <a:close/>
              </a:path>
            </a:pathLst>
          </a:custGeom>
          <a:solidFill>
            <a:srgbClr val="398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43777" y="43765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0" y="190626"/>
                </a:moveTo>
                <a:lnTo>
                  <a:pt x="190626" y="190626"/>
                </a:lnTo>
                <a:lnTo>
                  <a:pt x="190626" y="0"/>
                </a:lnTo>
                <a:lnTo>
                  <a:pt x="0" y="0"/>
                </a:lnTo>
                <a:lnTo>
                  <a:pt x="0" y="1906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346697" y="461175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1" y="184912"/>
                </a:lnTo>
                <a:lnTo>
                  <a:pt x="184911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346697" y="461175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1" y="184912"/>
                </a:lnTo>
                <a:lnTo>
                  <a:pt x="184911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30441" y="482765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4"/>
                </a:moveTo>
                <a:lnTo>
                  <a:pt x="217423" y="217424"/>
                </a:lnTo>
                <a:lnTo>
                  <a:pt x="217423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30441" y="482765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4"/>
                </a:moveTo>
                <a:lnTo>
                  <a:pt x="217423" y="217424"/>
                </a:lnTo>
                <a:lnTo>
                  <a:pt x="217423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29934" y="505942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218440"/>
                </a:moveTo>
                <a:lnTo>
                  <a:pt x="218439" y="218440"/>
                </a:lnTo>
                <a:lnTo>
                  <a:pt x="218439" y="0"/>
                </a:lnTo>
                <a:lnTo>
                  <a:pt x="0" y="0"/>
                </a:lnTo>
                <a:lnTo>
                  <a:pt x="0" y="218440"/>
                </a:lnTo>
                <a:close/>
              </a:path>
            </a:pathLst>
          </a:custGeom>
          <a:solidFill>
            <a:srgbClr val="144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29934" y="505942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218440"/>
                </a:moveTo>
                <a:lnTo>
                  <a:pt x="218439" y="218440"/>
                </a:lnTo>
                <a:lnTo>
                  <a:pt x="218439" y="0"/>
                </a:lnTo>
                <a:lnTo>
                  <a:pt x="0" y="0"/>
                </a:lnTo>
                <a:lnTo>
                  <a:pt x="0" y="2184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40347" y="530199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1"/>
                </a:moveTo>
                <a:lnTo>
                  <a:pt x="197611" y="197611"/>
                </a:lnTo>
                <a:lnTo>
                  <a:pt x="197611" y="0"/>
                </a:lnTo>
                <a:lnTo>
                  <a:pt x="0" y="0"/>
                </a:lnTo>
                <a:lnTo>
                  <a:pt x="0" y="197611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340347" y="530199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1"/>
                </a:moveTo>
                <a:lnTo>
                  <a:pt x="197611" y="197611"/>
                </a:lnTo>
                <a:lnTo>
                  <a:pt x="197611" y="0"/>
                </a:lnTo>
                <a:lnTo>
                  <a:pt x="0" y="0"/>
                </a:lnTo>
                <a:lnTo>
                  <a:pt x="0" y="1976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357111" y="5551042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0" y="164083"/>
                </a:moveTo>
                <a:lnTo>
                  <a:pt x="164084" y="164083"/>
                </a:lnTo>
                <a:lnTo>
                  <a:pt x="164084" y="0"/>
                </a:lnTo>
                <a:lnTo>
                  <a:pt x="0" y="0"/>
                </a:lnTo>
                <a:lnTo>
                  <a:pt x="0" y="164083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357111" y="5551042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0" y="164083"/>
                </a:moveTo>
                <a:lnTo>
                  <a:pt x="164084" y="164083"/>
                </a:lnTo>
                <a:lnTo>
                  <a:pt x="164084" y="0"/>
                </a:lnTo>
                <a:lnTo>
                  <a:pt x="0" y="0"/>
                </a:lnTo>
                <a:lnTo>
                  <a:pt x="0" y="1640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589014" y="4621784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solidFill>
            <a:srgbClr val="72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589014" y="4621784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566789" y="4831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9" y="209168"/>
                </a:lnTo>
                <a:lnTo>
                  <a:pt x="209169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566789" y="4831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9" y="209168"/>
                </a:lnTo>
                <a:lnTo>
                  <a:pt x="209169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562725" y="5059934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solidFill>
            <a:srgbClr val="165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562725" y="5059934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600317" y="532980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142112"/>
                </a:moveTo>
                <a:lnTo>
                  <a:pt x="142113" y="142112"/>
                </a:lnTo>
                <a:lnTo>
                  <a:pt x="142113" y="0"/>
                </a:lnTo>
                <a:lnTo>
                  <a:pt x="0" y="0"/>
                </a:lnTo>
                <a:lnTo>
                  <a:pt x="0" y="142112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600317" y="532980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142112"/>
                </a:moveTo>
                <a:lnTo>
                  <a:pt x="142113" y="142112"/>
                </a:lnTo>
                <a:lnTo>
                  <a:pt x="142113" y="0"/>
                </a:lnTo>
                <a:lnTo>
                  <a:pt x="0" y="0"/>
                </a:lnTo>
                <a:lnTo>
                  <a:pt x="0" y="142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609588" y="55713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609588" y="55713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11518" y="484428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0" y="184276"/>
                </a:moveTo>
                <a:lnTo>
                  <a:pt x="184276" y="184276"/>
                </a:lnTo>
                <a:lnTo>
                  <a:pt x="184276" y="0"/>
                </a:lnTo>
                <a:lnTo>
                  <a:pt x="0" y="0"/>
                </a:lnTo>
                <a:lnTo>
                  <a:pt x="0" y="184276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11518" y="484428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0" y="184276"/>
                </a:moveTo>
                <a:lnTo>
                  <a:pt x="184276" y="184276"/>
                </a:lnTo>
                <a:lnTo>
                  <a:pt x="184276" y="0"/>
                </a:lnTo>
                <a:lnTo>
                  <a:pt x="0" y="0"/>
                </a:lnTo>
                <a:lnTo>
                  <a:pt x="0" y="1842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12533" y="507758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2118"/>
                </a:moveTo>
                <a:lnTo>
                  <a:pt x="182118" y="182118"/>
                </a:lnTo>
                <a:lnTo>
                  <a:pt x="182118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12533" y="507758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2118"/>
                </a:moveTo>
                <a:lnTo>
                  <a:pt x="182118" y="182118"/>
                </a:lnTo>
                <a:lnTo>
                  <a:pt x="182118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48602" y="53458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110108"/>
                </a:moveTo>
                <a:lnTo>
                  <a:pt x="110108" y="110108"/>
                </a:lnTo>
                <a:lnTo>
                  <a:pt x="110108" y="0"/>
                </a:lnTo>
                <a:lnTo>
                  <a:pt x="0" y="0"/>
                </a:lnTo>
                <a:lnTo>
                  <a:pt x="0" y="110108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6848602" y="53458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110108"/>
                </a:moveTo>
                <a:lnTo>
                  <a:pt x="110108" y="110108"/>
                </a:lnTo>
                <a:lnTo>
                  <a:pt x="110108" y="0"/>
                </a:lnTo>
                <a:lnTo>
                  <a:pt x="0" y="0"/>
                </a:lnTo>
                <a:lnTo>
                  <a:pt x="0" y="1101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6870192" y="55995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67056"/>
                </a:moveTo>
                <a:lnTo>
                  <a:pt x="67055" y="67056"/>
                </a:lnTo>
                <a:lnTo>
                  <a:pt x="67055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870192" y="55995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67056"/>
                </a:moveTo>
                <a:lnTo>
                  <a:pt x="67055" y="67056"/>
                </a:lnTo>
                <a:lnTo>
                  <a:pt x="67055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20814" y="5053584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124"/>
                </a:moveTo>
                <a:lnTo>
                  <a:pt x="230124" y="230124"/>
                </a:lnTo>
                <a:lnTo>
                  <a:pt x="230124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20814" y="5053584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124"/>
                </a:moveTo>
                <a:lnTo>
                  <a:pt x="230124" y="230124"/>
                </a:lnTo>
                <a:lnTo>
                  <a:pt x="230124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47992" y="531304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solidFill>
            <a:srgbClr val="55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047992" y="531304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052564" y="5549772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750"/>
                </a:moveTo>
                <a:lnTo>
                  <a:pt x="166750" y="166750"/>
                </a:lnTo>
                <a:lnTo>
                  <a:pt x="166750" y="0"/>
                </a:lnTo>
                <a:lnTo>
                  <a:pt x="0" y="0"/>
                </a:lnTo>
                <a:lnTo>
                  <a:pt x="0" y="166750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052564" y="5549772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750"/>
                </a:moveTo>
                <a:lnTo>
                  <a:pt x="166750" y="166750"/>
                </a:lnTo>
                <a:lnTo>
                  <a:pt x="166750" y="0"/>
                </a:lnTo>
                <a:lnTo>
                  <a:pt x="0" y="0"/>
                </a:lnTo>
                <a:lnTo>
                  <a:pt x="0" y="1667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76083" y="5308853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76083" y="5308853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283450" y="554837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418"/>
                </a:moveTo>
                <a:lnTo>
                  <a:pt x="169418" y="169418"/>
                </a:lnTo>
                <a:lnTo>
                  <a:pt x="169418" y="0"/>
                </a:lnTo>
                <a:lnTo>
                  <a:pt x="0" y="0"/>
                </a:lnTo>
                <a:lnTo>
                  <a:pt x="0" y="169418"/>
                </a:lnTo>
                <a:close/>
              </a:path>
            </a:pathLst>
          </a:custGeom>
          <a:solidFill>
            <a:srgbClr val="66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283450" y="554837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418"/>
                </a:moveTo>
                <a:lnTo>
                  <a:pt x="169418" y="169418"/>
                </a:lnTo>
                <a:lnTo>
                  <a:pt x="169418" y="0"/>
                </a:lnTo>
                <a:lnTo>
                  <a:pt x="0" y="0"/>
                </a:lnTo>
                <a:lnTo>
                  <a:pt x="0" y="169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496809" y="5529579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4"/>
                </a:moveTo>
                <a:lnTo>
                  <a:pt x="207264" y="207264"/>
                </a:lnTo>
                <a:lnTo>
                  <a:pt x="207264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496809" y="5529579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4"/>
                </a:moveTo>
                <a:lnTo>
                  <a:pt x="207264" y="207264"/>
                </a:lnTo>
                <a:lnTo>
                  <a:pt x="207264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3884295" y="941577"/>
            <a:ext cx="2729230" cy="743585"/>
          </a:xfrm>
          <a:custGeom>
            <a:avLst/>
            <a:gdLst/>
            <a:ahLst/>
            <a:cxnLst/>
            <a:rect l="l" t="t" r="r" b="b"/>
            <a:pathLst>
              <a:path w="2729229" h="743585">
                <a:moveTo>
                  <a:pt x="2728976" y="0"/>
                </a:moveTo>
                <a:lnTo>
                  <a:pt x="2727325" y="126"/>
                </a:lnTo>
                <a:lnTo>
                  <a:pt x="2716403" y="1270"/>
                </a:lnTo>
                <a:lnTo>
                  <a:pt x="2691510" y="3810"/>
                </a:lnTo>
                <a:lnTo>
                  <a:pt x="2652395" y="7620"/>
                </a:lnTo>
                <a:lnTo>
                  <a:pt x="2603372" y="12573"/>
                </a:lnTo>
                <a:lnTo>
                  <a:pt x="2550287" y="17906"/>
                </a:lnTo>
                <a:lnTo>
                  <a:pt x="2498343" y="23114"/>
                </a:lnTo>
                <a:lnTo>
                  <a:pt x="2449321" y="28067"/>
                </a:lnTo>
                <a:lnTo>
                  <a:pt x="2403220" y="33020"/>
                </a:lnTo>
                <a:lnTo>
                  <a:pt x="2359787" y="37846"/>
                </a:lnTo>
                <a:lnTo>
                  <a:pt x="2317877" y="42799"/>
                </a:lnTo>
                <a:lnTo>
                  <a:pt x="2276855" y="48005"/>
                </a:lnTo>
                <a:lnTo>
                  <a:pt x="2216530" y="56261"/>
                </a:lnTo>
                <a:lnTo>
                  <a:pt x="2176144" y="61975"/>
                </a:lnTo>
                <a:lnTo>
                  <a:pt x="2137155" y="67945"/>
                </a:lnTo>
                <a:lnTo>
                  <a:pt x="2064512" y="79628"/>
                </a:lnTo>
                <a:lnTo>
                  <a:pt x="1997582" y="90804"/>
                </a:lnTo>
                <a:lnTo>
                  <a:pt x="1926843" y="102997"/>
                </a:lnTo>
                <a:lnTo>
                  <a:pt x="1888743" y="109981"/>
                </a:lnTo>
                <a:lnTo>
                  <a:pt x="1849246" y="117348"/>
                </a:lnTo>
                <a:lnTo>
                  <a:pt x="1808860" y="125222"/>
                </a:lnTo>
                <a:lnTo>
                  <a:pt x="1749297" y="137413"/>
                </a:lnTo>
                <a:lnTo>
                  <a:pt x="1709419" y="145923"/>
                </a:lnTo>
                <a:lnTo>
                  <a:pt x="1670812" y="154305"/>
                </a:lnTo>
                <a:lnTo>
                  <a:pt x="1599183" y="170814"/>
                </a:lnTo>
                <a:lnTo>
                  <a:pt x="1565909" y="178562"/>
                </a:lnTo>
                <a:lnTo>
                  <a:pt x="1533143" y="186436"/>
                </a:lnTo>
                <a:lnTo>
                  <a:pt x="1499107" y="194563"/>
                </a:lnTo>
                <a:lnTo>
                  <a:pt x="1463420" y="203326"/>
                </a:lnTo>
                <a:lnTo>
                  <a:pt x="1425828" y="212725"/>
                </a:lnTo>
                <a:lnTo>
                  <a:pt x="1386839" y="222758"/>
                </a:lnTo>
                <a:lnTo>
                  <a:pt x="1347089" y="233299"/>
                </a:lnTo>
                <a:lnTo>
                  <a:pt x="1288541" y="249427"/>
                </a:lnTo>
                <a:lnTo>
                  <a:pt x="1249299" y="260476"/>
                </a:lnTo>
                <a:lnTo>
                  <a:pt x="1211326" y="271525"/>
                </a:lnTo>
                <a:lnTo>
                  <a:pt x="1140967" y="292735"/>
                </a:lnTo>
                <a:lnTo>
                  <a:pt x="1108328" y="302768"/>
                </a:lnTo>
                <a:lnTo>
                  <a:pt x="1076070" y="312674"/>
                </a:lnTo>
                <a:lnTo>
                  <a:pt x="1007617" y="334137"/>
                </a:lnTo>
                <a:lnTo>
                  <a:pt x="970788" y="346075"/>
                </a:lnTo>
                <a:lnTo>
                  <a:pt x="932560" y="358648"/>
                </a:lnTo>
                <a:lnTo>
                  <a:pt x="893571" y="371856"/>
                </a:lnTo>
                <a:lnTo>
                  <a:pt x="836167" y="391795"/>
                </a:lnTo>
                <a:lnTo>
                  <a:pt x="797813" y="405384"/>
                </a:lnTo>
                <a:lnTo>
                  <a:pt x="760602" y="418973"/>
                </a:lnTo>
                <a:lnTo>
                  <a:pt x="691768" y="444754"/>
                </a:lnTo>
                <a:lnTo>
                  <a:pt x="628395" y="469011"/>
                </a:lnTo>
                <a:lnTo>
                  <a:pt x="561466" y="494919"/>
                </a:lnTo>
                <a:lnTo>
                  <a:pt x="525526" y="509270"/>
                </a:lnTo>
                <a:lnTo>
                  <a:pt x="488188" y="524383"/>
                </a:lnTo>
                <a:lnTo>
                  <a:pt x="450214" y="540131"/>
                </a:lnTo>
                <a:lnTo>
                  <a:pt x="394207" y="563880"/>
                </a:lnTo>
                <a:lnTo>
                  <a:pt x="355980" y="580517"/>
                </a:lnTo>
                <a:lnTo>
                  <a:pt x="316738" y="597788"/>
                </a:lnTo>
                <a:lnTo>
                  <a:pt x="275716" y="616331"/>
                </a:lnTo>
                <a:lnTo>
                  <a:pt x="232155" y="636270"/>
                </a:lnTo>
                <a:lnTo>
                  <a:pt x="186054" y="657479"/>
                </a:lnTo>
                <a:lnTo>
                  <a:pt x="137667" y="679831"/>
                </a:lnTo>
                <a:lnTo>
                  <a:pt x="90424" y="701548"/>
                </a:lnTo>
                <a:lnTo>
                  <a:pt x="49783" y="720217"/>
                </a:lnTo>
                <a:lnTo>
                  <a:pt x="20574" y="733679"/>
                </a:lnTo>
                <a:lnTo>
                  <a:pt x="4952" y="740918"/>
                </a:lnTo>
                <a:lnTo>
                  <a:pt x="253" y="743076"/>
                </a:lnTo>
                <a:lnTo>
                  <a:pt x="0" y="743204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045583" y="2009901"/>
            <a:ext cx="2547620" cy="836294"/>
          </a:xfrm>
          <a:custGeom>
            <a:avLst/>
            <a:gdLst/>
            <a:ahLst/>
            <a:cxnLst/>
            <a:rect l="l" t="t" r="r" b="b"/>
            <a:pathLst>
              <a:path w="2547620" h="836294">
                <a:moveTo>
                  <a:pt x="2547112" y="0"/>
                </a:moveTo>
                <a:lnTo>
                  <a:pt x="2545334" y="381"/>
                </a:lnTo>
                <a:lnTo>
                  <a:pt x="2534285" y="2032"/>
                </a:lnTo>
                <a:lnTo>
                  <a:pt x="2509266" y="5842"/>
                </a:lnTo>
                <a:lnTo>
                  <a:pt x="2470276" y="11684"/>
                </a:lnTo>
                <a:lnTo>
                  <a:pt x="2422016" y="19050"/>
                </a:lnTo>
                <a:lnTo>
                  <a:pt x="2370582" y="26924"/>
                </a:lnTo>
                <a:lnTo>
                  <a:pt x="2320924" y="34544"/>
                </a:lnTo>
                <a:lnTo>
                  <a:pt x="2274062" y="41783"/>
                </a:lnTo>
                <a:lnTo>
                  <a:pt x="2230119" y="48768"/>
                </a:lnTo>
                <a:lnTo>
                  <a:pt x="2188591" y="55625"/>
                </a:lnTo>
                <a:lnTo>
                  <a:pt x="2148459" y="62611"/>
                </a:lnTo>
                <a:lnTo>
                  <a:pt x="2108835" y="69850"/>
                </a:lnTo>
                <a:lnTo>
                  <a:pt x="2103119" y="70865"/>
                </a:lnTo>
                <a:lnTo>
                  <a:pt x="2063622" y="78359"/>
                </a:lnTo>
                <a:lnTo>
                  <a:pt x="2024761" y="86106"/>
                </a:lnTo>
                <a:lnTo>
                  <a:pt x="1987168" y="93725"/>
                </a:lnTo>
                <a:lnTo>
                  <a:pt x="1917572" y="108585"/>
                </a:lnTo>
                <a:lnTo>
                  <a:pt x="1853057" y="122936"/>
                </a:lnTo>
                <a:lnTo>
                  <a:pt x="1819528" y="130428"/>
                </a:lnTo>
                <a:lnTo>
                  <a:pt x="1747139" y="147320"/>
                </a:lnTo>
                <a:lnTo>
                  <a:pt x="1708785" y="156718"/>
                </a:lnTo>
                <a:lnTo>
                  <a:pt x="1669795" y="166370"/>
                </a:lnTo>
                <a:lnTo>
                  <a:pt x="1664208" y="167894"/>
                </a:lnTo>
                <a:lnTo>
                  <a:pt x="1625345" y="177926"/>
                </a:lnTo>
                <a:lnTo>
                  <a:pt x="1587118" y="188213"/>
                </a:lnTo>
                <a:lnTo>
                  <a:pt x="1550035" y="198374"/>
                </a:lnTo>
                <a:lnTo>
                  <a:pt x="1481582" y="217805"/>
                </a:lnTo>
                <a:lnTo>
                  <a:pt x="1418208" y="236347"/>
                </a:lnTo>
                <a:lnTo>
                  <a:pt x="1350517" y="256539"/>
                </a:lnTo>
                <a:lnTo>
                  <a:pt x="1314068" y="267843"/>
                </a:lnTo>
                <a:lnTo>
                  <a:pt x="1276477" y="279653"/>
                </a:lnTo>
                <a:lnTo>
                  <a:pt x="1238250" y="291973"/>
                </a:lnTo>
                <a:lnTo>
                  <a:pt x="1194689" y="306450"/>
                </a:lnTo>
                <a:lnTo>
                  <a:pt x="1157096" y="319277"/>
                </a:lnTo>
                <a:lnTo>
                  <a:pt x="1120902" y="331850"/>
                </a:lnTo>
                <a:lnTo>
                  <a:pt x="1053845" y="355853"/>
                </a:lnTo>
                <a:lnTo>
                  <a:pt x="1022730" y="367157"/>
                </a:lnTo>
                <a:lnTo>
                  <a:pt x="959612" y="390398"/>
                </a:lnTo>
                <a:lnTo>
                  <a:pt x="890015" y="416687"/>
                </a:lnTo>
                <a:lnTo>
                  <a:pt x="853186" y="431038"/>
                </a:lnTo>
                <a:lnTo>
                  <a:pt x="815975" y="445897"/>
                </a:lnTo>
                <a:lnTo>
                  <a:pt x="773429" y="463296"/>
                </a:lnTo>
                <a:lnTo>
                  <a:pt x="736853" y="478536"/>
                </a:lnTo>
                <a:lnTo>
                  <a:pt x="701547" y="493522"/>
                </a:lnTo>
                <a:lnTo>
                  <a:pt x="636269" y="521843"/>
                </a:lnTo>
                <a:lnTo>
                  <a:pt x="575817" y="548639"/>
                </a:lnTo>
                <a:lnTo>
                  <a:pt x="544449" y="562610"/>
                </a:lnTo>
                <a:lnTo>
                  <a:pt x="476757" y="593471"/>
                </a:lnTo>
                <a:lnTo>
                  <a:pt x="441070" y="610235"/>
                </a:lnTo>
                <a:lnTo>
                  <a:pt x="404749" y="627507"/>
                </a:lnTo>
                <a:lnTo>
                  <a:pt x="363474" y="647700"/>
                </a:lnTo>
                <a:lnTo>
                  <a:pt x="327151" y="665734"/>
                </a:lnTo>
                <a:lnTo>
                  <a:pt x="289813" y="684657"/>
                </a:lnTo>
                <a:lnTo>
                  <a:pt x="250570" y="704850"/>
                </a:lnTo>
                <a:lnTo>
                  <a:pt x="208914" y="726567"/>
                </a:lnTo>
                <a:lnTo>
                  <a:pt x="164718" y="749808"/>
                </a:lnTo>
                <a:lnTo>
                  <a:pt x="118744" y="773938"/>
                </a:lnTo>
                <a:lnTo>
                  <a:pt x="74675" y="796925"/>
                </a:lnTo>
                <a:lnTo>
                  <a:pt x="38353" y="816101"/>
                </a:lnTo>
                <a:lnTo>
                  <a:pt x="13842" y="828928"/>
                </a:lnTo>
                <a:lnTo>
                  <a:pt x="2412" y="834898"/>
                </a:lnTo>
                <a:lnTo>
                  <a:pt x="0" y="8361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6F08A-451D-514C-1ADC-0680FBDCAD62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7BC8D5E-AE9D-0FF3-D766-7DB302256BC6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FD9873-BA5B-6343-AB08-8C77DA5AB502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B6BB5E-4484-997E-8D99-84AC4912035A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C177E-B237-0906-5CE1-0DF7936AE262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5C4B6-95FC-137A-6E20-6D9002E1B780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TP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01A932-BB30-3AF2-AF7F-2013D9F8F952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C496F3-AA6D-50D6-9238-B0EB7B37A653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802E90A-C9B9-8E50-DB13-183B8B8DE7CB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D38DB0-ACA5-D8D3-E9C3-416E4D10969B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C1516-3D4A-3C5E-864A-BE651ACE5BF0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52080-30D1-9EA8-F8CC-E276D2424F47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610FFB-A2F4-643E-1741-114F2B4ECFCF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FI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3B4251-D832-44EF-ACD1-B919C2954024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BIX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C2630E-62B3-2C21-F31B-09E9FCF54192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HIX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57092D-3F91-85B8-A137-3B85F5CF9688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β:α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B8D48-8179-DACF-1423-9450F01A44D1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Ⅰ-Area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AAD408-B0C2-3B74-8C12-7C35F3A618F6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305A44-363B-A6DE-104A-305452A478B8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E908EC-E9AF-2618-4B67-6C7C402249FB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2939A9E-5441-72A0-5438-8FABF5206EB2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2939A9E-5441-72A0-5438-8FABF5206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3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FBDC96-D707-20A8-1129-C03C22AA558A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FBDC96-D707-20A8-1129-C03C22AA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4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4810B6-8C77-8753-1B22-4ECB0D9483BF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4810B6-8C77-8753-1B22-4ECB0D948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5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9C8AF372-3843-6609-313D-BA8682CB7F0E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COD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B949BDA-2C56-1E39-9B59-8EAC637ED2A9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F9D67C-9713-58AC-FA8F-F300B47C4D04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00027-D827-24FB-9489-F4A4E2F169DC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BB157EA-0063-BBC4-A4B3-9DFECFAF7D6A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0C63939-5256-7B3A-D0ED-E1B93CB3A8D9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DF3B1F8-4314-1B70-82DB-962802A500BC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2C7C134-B42E-52B9-0E4C-BEC1F0481E14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60" name="object 10">
            <a:extLst>
              <a:ext uri="{FF2B5EF4-FFF2-40B4-BE49-F238E27FC236}">
                <a16:creationId xmlns:a16="http://schemas.microsoft.com/office/drawing/2014/main" id="{2BCAE726-988F-786B-1C2A-2D3DD95A35F5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61" name="object 11">
            <a:extLst>
              <a:ext uri="{FF2B5EF4-FFF2-40B4-BE49-F238E27FC236}">
                <a16:creationId xmlns:a16="http://schemas.microsoft.com/office/drawing/2014/main" id="{E0CFDDDB-0F92-2FD2-5B6F-8A40F6B3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97233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object 12">
            <a:extLst>
              <a:ext uri="{FF2B5EF4-FFF2-40B4-BE49-F238E27FC236}">
                <a16:creationId xmlns:a16="http://schemas.microsoft.com/office/drawing/2014/main" id="{0B31BDB9-2916-EB8C-E6D5-9BD77C772DBC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63" name="object 13">
            <a:extLst>
              <a:ext uri="{FF2B5EF4-FFF2-40B4-BE49-F238E27FC236}">
                <a16:creationId xmlns:a16="http://schemas.microsoft.com/office/drawing/2014/main" id="{2A92B517-A598-3968-5746-C44B5C132F04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78C5CC-BF40-281E-5848-B21D08B5B584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123" name="object 14">
              <a:extLst>
                <a:ext uri="{FF2B5EF4-FFF2-40B4-BE49-F238E27FC236}">
                  <a16:creationId xmlns:a16="http://schemas.microsoft.com/office/drawing/2014/main" id="{D28B1F5F-0FC0-824B-7CE0-D074869B1B92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15">
              <a:extLst>
                <a:ext uri="{FF2B5EF4-FFF2-40B4-BE49-F238E27FC236}">
                  <a16:creationId xmlns:a16="http://schemas.microsoft.com/office/drawing/2014/main" id="{7B5474BE-8238-7088-CD52-67BCB4D2B697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bject 16">
              <a:extLst>
                <a:ext uri="{FF2B5EF4-FFF2-40B4-BE49-F238E27FC236}">
                  <a16:creationId xmlns:a16="http://schemas.microsoft.com/office/drawing/2014/main" id="{C6730556-500C-6A98-8A6E-8B20F2CB0482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17">
              <a:extLst>
                <a:ext uri="{FF2B5EF4-FFF2-40B4-BE49-F238E27FC236}">
                  <a16:creationId xmlns:a16="http://schemas.microsoft.com/office/drawing/2014/main" id="{8E6FE676-15DD-EA9C-CEAA-4C175154BB6B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18">
              <a:extLst>
                <a:ext uri="{FF2B5EF4-FFF2-40B4-BE49-F238E27FC236}">
                  <a16:creationId xmlns:a16="http://schemas.microsoft.com/office/drawing/2014/main" id="{4AE121D8-E621-71FF-1999-506530143E77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bject 19">
              <a:extLst>
                <a:ext uri="{FF2B5EF4-FFF2-40B4-BE49-F238E27FC236}">
                  <a16:creationId xmlns:a16="http://schemas.microsoft.com/office/drawing/2014/main" id="{F878193F-C45B-0AE4-F23B-D2BBCF4F8B19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object 20">
            <a:extLst>
              <a:ext uri="{FF2B5EF4-FFF2-40B4-BE49-F238E27FC236}">
                <a16:creationId xmlns:a16="http://schemas.microsoft.com/office/drawing/2014/main" id="{4E1CC9BF-E4A3-B1E3-D3A7-70B6F3AE24A9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30" name="object 22">
            <a:extLst>
              <a:ext uri="{FF2B5EF4-FFF2-40B4-BE49-F238E27FC236}">
                <a16:creationId xmlns:a16="http://schemas.microsoft.com/office/drawing/2014/main" id="{4C70F898-2C30-8139-E05A-D038BB055019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31" name="object 23">
            <a:extLst>
              <a:ext uri="{FF2B5EF4-FFF2-40B4-BE49-F238E27FC236}">
                <a16:creationId xmlns:a16="http://schemas.microsoft.com/office/drawing/2014/main" id="{ACA70D83-4100-92A0-A23E-761CB0FCAFE9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32" name="object 24">
            <a:extLst>
              <a:ext uri="{FF2B5EF4-FFF2-40B4-BE49-F238E27FC236}">
                <a16:creationId xmlns:a16="http://schemas.microsoft.com/office/drawing/2014/main" id="{D51C0325-5563-FEAB-B14D-796436FA9A13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33" name="object 25">
            <a:extLst>
              <a:ext uri="{FF2B5EF4-FFF2-40B4-BE49-F238E27FC236}">
                <a16:creationId xmlns:a16="http://schemas.microsoft.com/office/drawing/2014/main" id="{E3403556-82D5-9C3C-3DEF-C8F0C12E4913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3699857-9A4A-4950-BADC-6B5ECEC12638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135" name="object 26">
              <a:extLst>
                <a:ext uri="{FF2B5EF4-FFF2-40B4-BE49-F238E27FC236}">
                  <a16:creationId xmlns:a16="http://schemas.microsoft.com/office/drawing/2014/main" id="{4F4193FD-F731-6524-B0FC-BD0295620523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bject 27">
              <a:extLst>
                <a:ext uri="{FF2B5EF4-FFF2-40B4-BE49-F238E27FC236}">
                  <a16:creationId xmlns:a16="http://schemas.microsoft.com/office/drawing/2014/main" id="{7861F477-300B-C600-FFC5-A1B37F236A85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0FC89978-BDC4-CFDB-0913-8B242B3F3575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bject 29">
              <a:extLst>
                <a:ext uri="{FF2B5EF4-FFF2-40B4-BE49-F238E27FC236}">
                  <a16:creationId xmlns:a16="http://schemas.microsoft.com/office/drawing/2014/main" id="{F9700D8C-C00A-48DC-E90E-45797F9022A1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30">
              <a:extLst>
                <a:ext uri="{FF2B5EF4-FFF2-40B4-BE49-F238E27FC236}">
                  <a16:creationId xmlns:a16="http://schemas.microsoft.com/office/drawing/2014/main" id="{8340A24C-DF82-550F-9FC1-120D89F0B6B0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31">
              <a:extLst>
                <a:ext uri="{FF2B5EF4-FFF2-40B4-BE49-F238E27FC236}">
                  <a16:creationId xmlns:a16="http://schemas.microsoft.com/office/drawing/2014/main" id="{15A13AD4-4C7F-C6AC-88E7-670910B40C08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83C55D9D-CCAD-C9E5-6561-1CB613B2798D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ABC50B9-C248-4899-5276-F53649D55D05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Ⅱ-Area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4CF8E6C-932D-29FE-494F-D7C856D56C69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Ⅲ-Area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FB6762-A9A9-448C-C272-BE03386BF8D0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Ⅳ-Area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29AEAAE-CE36-9694-AF21-767A23559DC3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Ⅴ-Area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8C07B82-D112-0908-0A31-D5F84144415A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DE4538F-F012-C41C-9058-251888CDC25D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8FEE4D6-4388-8DE9-5B45-788792B2B8F6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TP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DB018D5-6D90-E1DC-31A5-5C326F670C74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4FCF231-3EBE-C557-DB9A-DA5E38A9102E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90E9E3E-4D33-3D7D-EBB9-2B60906D3691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E7BF9D5-FE74-FD43-4E88-391AD4A95996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43734DE-111B-C9C2-9D98-5DAA0EE004ED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A09EEB2-1AD9-1C75-CABE-286706048BE0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15B18F2-76FE-783C-ED34-4A689CA6394F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B90B4EE-8F80-DCBB-6BCF-3A0DB30CEFDC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β:α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8170C36-1376-BAD7-FEC4-A8FF8DD1A328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Ⅰ-Area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4AA4316-0EDF-9051-2E01-CF09F6AE2B40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pH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5B70504-CB40-EE83-795C-911158B01052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DO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6B977E0-FD10-6D19-D719-0D0227CC8123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67A95F13-574B-6720-212E-B66A3DCDEFB1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67A95F13-574B-6720-212E-B66A3DCDE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6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4A0C7E0-8E0B-2BF1-4E58-5CE56D65446A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4A0C7E0-8E0B-2BF1-4E58-5CE56D654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7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3B81FB1-CA2D-0EDE-0AE7-5AA4F2B1A32A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3B81FB1-CA2D-0EDE-0AE7-5AA4F2B1A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8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AC8851C-63CF-87E6-9BB8-A051F8C9A46B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COD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C8EE932-0092-AF75-52CA-19D3D8C15EAF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0E67C57-403B-B826-E566-BA81D0BEF1B8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Ⅱ-Area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CD2DBB3-7C2B-3856-5E38-39F1323BD8DB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Ⅲ-Area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6556024-1EB0-3812-54F8-D865C0B512A0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Ⅳ-Area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4B317A5-B678-68EE-8AA0-78C1441032EA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Ⅴ-Area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92</Words>
  <Application>Microsoft Office PowerPoint</Application>
  <PresentationFormat>自定义</PresentationFormat>
  <Paragraphs>68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:creator>曼亚灿</dc:creator>
  <cp:lastModifiedBy>曼 亚灿</cp:lastModifiedBy>
  <cp:revision>13</cp:revision>
  <dcterms:created xsi:type="dcterms:W3CDTF">2023-01-21T03:07:33Z</dcterms:created>
  <dcterms:modified xsi:type="dcterms:W3CDTF">2023-02-14T13:34:38Z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R</vt:lpwstr>
  </property>
  <property fmtid="{D5CDD505-2E9C-101B-9397-08002B2CF9AE}" pid="4" name="LastSaved">
    <vt:filetime>2023-01-21T00:00:00Z</vt:filetime>
  </property>
</Properties>
</file>